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3" r:id="rId4"/>
    <p:sldId id="284" r:id="rId5"/>
    <p:sldId id="267" r:id="rId6"/>
    <p:sldId id="263" r:id="rId7"/>
    <p:sldId id="264" r:id="rId8"/>
    <p:sldId id="265" r:id="rId9"/>
    <p:sldId id="268" r:id="rId10"/>
    <p:sldId id="269" r:id="rId11"/>
    <p:sldId id="25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62" r:id="rId24"/>
    <p:sldId id="282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C9FC7F-7DA2-48D5-A89A-B3CF6E4EF7E9}" v="69" dt="2021-10-07T10:24:36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o Roos" userId="222717e5814001d8" providerId="LiveId" clId="{9EF15463-E1B6-4360-849D-170F95AC64B1}"/>
    <pc:docChg chg="undo custSel addSld delSld modSld sldOrd">
      <pc:chgData name="Theo Roos" userId="222717e5814001d8" providerId="LiveId" clId="{9EF15463-E1B6-4360-849D-170F95AC64B1}" dt="2021-10-04T23:36:50.278" v="3625" actId="14100"/>
      <pc:docMkLst>
        <pc:docMk/>
      </pc:docMkLst>
      <pc:sldChg chg="modSp mod">
        <pc:chgData name="Theo Roos" userId="222717e5814001d8" providerId="LiveId" clId="{9EF15463-E1B6-4360-849D-170F95AC64B1}" dt="2021-10-04T20:04:10.633" v="67" actId="20577"/>
        <pc:sldMkLst>
          <pc:docMk/>
          <pc:sldMk cId="23761757" sldId="256"/>
        </pc:sldMkLst>
        <pc:spChg chg="mod">
          <ac:chgData name="Theo Roos" userId="222717e5814001d8" providerId="LiveId" clId="{9EF15463-E1B6-4360-849D-170F95AC64B1}" dt="2021-10-04T20:04:10.633" v="67" actId="20577"/>
          <ac:spMkLst>
            <pc:docMk/>
            <pc:sldMk cId="23761757" sldId="256"/>
            <ac:spMk id="3" creationId="{615F7C92-689C-4A75-AC2A-43947BD1990B}"/>
          </ac:spMkLst>
        </pc:spChg>
      </pc:sldChg>
      <pc:sldChg chg="addSp modSp mod modAnim">
        <pc:chgData name="Theo Roos" userId="222717e5814001d8" providerId="LiveId" clId="{9EF15463-E1B6-4360-849D-170F95AC64B1}" dt="2021-10-04T21:02:58.358" v="1539" actId="166"/>
        <pc:sldMkLst>
          <pc:docMk/>
          <pc:sldMk cId="1739846790" sldId="257"/>
        </pc:sldMkLst>
        <pc:spChg chg="mod">
          <ac:chgData name="Theo Roos" userId="222717e5814001d8" providerId="LiveId" clId="{9EF15463-E1B6-4360-849D-170F95AC64B1}" dt="2021-10-04T21:01:23.917" v="1527" actId="20577"/>
          <ac:spMkLst>
            <pc:docMk/>
            <pc:sldMk cId="1739846790" sldId="257"/>
            <ac:spMk id="2" creationId="{0B90ADD5-1473-479F-A61F-656C56967D6D}"/>
          </ac:spMkLst>
        </pc:spChg>
        <pc:spChg chg="mod">
          <ac:chgData name="Theo Roos" userId="222717e5814001d8" providerId="LiveId" clId="{9EF15463-E1B6-4360-849D-170F95AC64B1}" dt="2021-10-04T21:00:30.775" v="1499" actId="20577"/>
          <ac:spMkLst>
            <pc:docMk/>
            <pc:sldMk cId="1739846790" sldId="257"/>
            <ac:spMk id="3" creationId="{963CC608-4747-4AF5-8ECD-B95249D6814F}"/>
          </ac:spMkLst>
        </pc:spChg>
        <pc:picChg chg="add mod ord">
          <ac:chgData name="Theo Roos" userId="222717e5814001d8" providerId="LiveId" clId="{9EF15463-E1B6-4360-849D-170F95AC64B1}" dt="2021-10-04T21:02:58.358" v="1539" actId="166"/>
          <ac:picMkLst>
            <pc:docMk/>
            <pc:sldMk cId="1739846790" sldId="257"/>
            <ac:picMk id="5" creationId="{779B57EE-A325-4565-B87A-80B6CD33E174}"/>
          </ac:picMkLst>
        </pc:picChg>
      </pc:sldChg>
      <pc:sldChg chg="del">
        <pc:chgData name="Theo Roos" userId="222717e5814001d8" providerId="LiveId" clId="{9EF15463-E1B6-4360-849D-170F95AC64B1}" dt="2021-10-04T21:38:39.443" v="2337" actId="47"/>
        <pc:sldMkLst>
          <pc:docMk/>
          <pc:sldMk cId="334424016" sldId="258"/>
        </pc:sldMkLst>
      </pc:sldChg>
      <pc:sldChg chg="del">
        <pc:chgData name="Theo Roos" userId="222717e5814001d8" providerId="LiveId" clId="{9EF15463-E1B6-4360-849D-170F95AC64B1}" dt="2021-10-04T21:59:54.550" v="2517" actId="47"/>
        <pc:sldMkLst>
          <pc:docMk/>
          <pc:sldMk cId="820812469" sldId="259"/>
        </pc:sldMkLst>
      </pc:sldChg>
      <pc:sldChg chg="del">
        <pc:chgData name="Theo Roos" userId="222717e5814001d8" providerId="LiveId" clId="{9EF15463-E1B6-4360-849D-170F95AC64B1}" dt="2021-10-04T22:01:41.964" v="2557" actId="47"/>
        <pc:sldMkLst>
          <pc:docMk/>
          <pc:sldMk cId="2161490639" sldId="260"/>
        </pc:sldMkLst>
      </pc:sldChg>
      <pc:sldChg chg="del">
        <pc:chgData name="Theo Roos" userId="222717e5814001d8" providerId="LiveId" clId="{9EF15463-E1B6-4360-849D-170F95AC64B1}" dt="2021-10-04T22:27:09.148" v="2751" actId="47"/>
        <pc:sldMkLst>
          <pc:docMk/>
          <pc:sldMk cId="2899098980" sldId="261"/>
        </pc:sldMkLst>
      </pc:sldChg>
      <pc:sldChg chg="addSp delSp modSp mod addAnim delAnim modAnim">
        <pc:chgData name="Theo Roos" userId="222717e5814001d8" providerId="LiveId" clId="{9EF15463-E1B6-4360-849D-170F95AC64B1}" dt="2021-10-04T23:07:48.980" v="3505"/>
        <pc:sldMkLst>
          <pc:docMk/>
          <pc:sldMk cId="2240913612" sldId="262"/>
        </pc:sldMkLst>
        <pc:spChg chg="mod">
          <ac:chgData name="Theo Roos" userId="222717e5814001d8" providerId="LiveId" clId="{9EF15463-E1B6-4360-849D-170F95AC64B1}" dt="2021-10-04T22:53:44.523" v="3268" actId="20577"/>
          <ac:spMkLst>
            <pc:docMk/>
            <pc:sldMk cId="2240913612" sldId="262"/>
            <ac:spMk id="4" creationId="{35276EB3-E5C5-441E-99E4-6AF6EE211EC0}"/>
          </ac:spMkLst>
        </pc:spChg>
        <pc:spChg chg="mod">
          <ac:chgData name="Theo Roos" userId="222717e5814001d8" providerId="LiveId" clId="{9EF15463-E1B6-4360-849D-170F95AC64B1}" dt="2021-10-04T22:57:43.302" v="3431" actId="20577"/>
          <ac:spMkLst>
            <pc:docMk/>
            <pc:sldMk cId="2240913612" sldId="262"/>
            <ac:spMk id="5" creationId="{0D0FDB35-CDAE-4898-A7DD-B93BC3F61402}"/>
          </ac:spMkLst>
        </pc:spChg>
        <pc:spChg chg="add mod ord">
          <ac:chgData name="Theo Roos" userId="222717e5814001d8" providerId="LiveId" clId="{9EF15463-E1B6-4360-849D-170F95AC64B1}" dt="2021-10-04T23:06:12.560" v="3491" actId="207"/>
          <ac:spMkLst>
            <pc:docMk/>
            <pc:sldMk cId="2240913612" sldId="262"/>
            <ac:spMk id="6" creationId="{8834D0C7-2217-4A0B-B06F-F872C52A5371}"/>
          </ac:spMkLst>
        </pc:spChg>
        <pc:spChg chg="add mod ord">
          <ac:chgData name="Theo Roos" userId="222717e5814001d8" providerId="LiveId" clId="{9EF15463-E1B6-4360-849D-170F95AC64B1}" dt="2021-10-04T23:01:06.484" v="3444" actId="167"/>
          <ac:spMkLst>
            <pc:docMk/>
            <pc:sldMk cId="2240913612" sldId="262"/>
            <ac:spMk id="7" creationId="{C0A92ED3-549E-4CE2-A503-44C92D3784EE}"/>
          </ac:spMkLst>
        </pc:spChg>
        <pc:spChg chg="add del mod ord">
          <ac:chgData name="Theo Roos" userId="222717e5814001d8" providerId="LiveId" clId="{9EF15463-E1B6-4360-849D-170F95AC64B1}" dt="2021-10-04T23:07:26.393" v="3504" actId="1036"/>
          <ac:spMkLst>
            <pc:docMk/>
            <pc:sldMk cId="2240913612" sldId="262"/>
            <ac:spMk id="8" creationId="{4082BA7D-18DF-4DF0-AA6A-4A7DF40D1224}"/>
          </ac:spMkLst>
        </pc:spChg>
        <pc:spChg chg="add mod ord">
          <ac:chgData name="Theo Roos" userId="222717e5814001d8" providerId="LiveId" clId="{9EF15463-E1B6-4360-849D-170F95AC64B1}" dt="2021-10-04T23:05:23.138" v="3481" actId="167"/>
          <ac:spMkLst>
            <pc:docMk/>
            <pc:sldMk cId="2240913612" sldId="262"/>
            <ac:spMk id="9" creationId="{0D29B0CC-3F76-470E-A0F4-7266B2820EA9}"/>
          </ac:spMkLst>
        </pc:spChg>
        <pc:spChg chg="add del mod">
          <ac:chgData name="Theo Roos" userId="222717e5814001d8" providerId="LiveId" clId="{9EF15463-E1B6-4360-849D-170F95AC64B1}" dt="2021-10-04T23:06:55.959" v="3496"/>
          <ac:spMkLst>
            <pc:docMk/>
            <pc:sldMk cId="2240913612" sldId="262"/>
            <ac:spMk id="10" creationId="{E241EBDE-D59C-4F4A-860F-D78B29CFAD13}"/>
          </ac:spMkLst>
        </pc:spChg>
        <pc:picChg chg="mod">
          <ac:chgData name="Theo Roos" userId="222717e5814001d8" providerId="LiveId" clId="{9EF15463-E1B6-4360-849D-170F95AC64B1}" dt="2021-10-04T22:28:19.338" v="2754" actId="14826"/>
          <ac:picMkLst>
            <pc:docMk/>
            <pc:sldMk cId="2240913612" sldId="262"/>
            <ac:picMk id="3" creationId="{5A3B3975-CC3C-4E0D-A1D7-2F63EFD68FED}"/>
          </ac:picMkLst>
        </pc:picChg>
      </pc:sldChg>
      <pc:sldChg chg="modSp">
        <pc:chgData name="Theo Roos" userId="222717e5814001d8" providerId="LiveId" clId="{9EF15463-E1B6-4360-849D-170F95AC64B1}" dt="2021-10-04T20:03:31.956" v="3" actId="113"/>
        <pc:sldMkLst>
          <pc:docMk/>
          <pc:sldMk cId="1397385432" sldId="264"/>
        </pc:sldMkLst>
        <pc:spChg chg="mod">
          <ac:chgData name="Theo Roos" userId="222717e5814001d8" providerId="LiveId" clId="{9EF15463-E1B6-4360-849D-170F95AC64B1}" dt="2021-10-04T20:03:31.956" v="3" actId="113"/>
          <ac:spMkLst>
            <pc:docMk/>
            <pc:sldMk cId="1397385432" sldId="264"/>
            <ac:spMk id="3" creationId="{C30D00C2-4FF0-45A1-8F72-3E4EF7F77A54}"/>
          </ac:spMkLst>
        </pc:spChg>
      </pc:sldChg>
      <pc:sldChg chg="addSp modSp mod modAnim">
        <pc:chgData name="Theo Roos" userId="222717e5814001d8" providerId="LiveId" clId="{9EF15463-E1B6-4360-849D-170F95AC64B1}" dt="2021-10-04T20:53:40.128" v="1222" actId="20577"/>
        <pc:sldMkLst>
          <pc:docMk/>
          <pc:sldMk cId="1338706976" sldId="265"/>
        </pc:sldMkLst>
        <pc:spChg chg="mod">
          <ac:chgData name="Theo Roos" userId="222717e5814001d8" providerId="LiveId" clId="{9EF15463-E1B6-4360-849D-170F95AC64B1}" dt="2021-10-04T20:53:40.128" v="1222" actId="20577"/>
          <ac:spMkLst>
            <pc:docMk/>
            <pc:sldMk cId="1338706976" sldId="265"/>
            <ac:spMk id="3" creationId="{F8DA809A-158A-41D1-846E-4BBC9CC6598B}"/>
          </ac:spMkLst>
        </pc:spChg>
        <pc:spChg chg="add mod">
          <ac:chgData name="Theo Roos" userId="222717e5814001d8" providerId="LiveId" clId="{9EF15463-E1B6-4360-849D-170F95AC64B1}" dt="2021-10-04T20:14:55.975" v="795" actId="1076"/>
          <ac:spMkLst>
            <pc:docMk/>
            <pc:sldMk cId="1338706976" sldId="265"/>
            <ac:spMk id="4" creationId="{C718E394-B32B-4AA7-9235-16F3EB65FEE9}"/>
          </ac:spMkLst>
        </pc:spChg>
        <pc:spChg chg="add mod ord">
          <ac:chgData name="Theo Roos" userId="222717e5814001d8" providerId="LiveId" clId="{9EF15463-E1B6-4360-849D-170F95AC64B1}" dt="2021-10-04T20:43:25.659" v="1076" actId="166"/>
          <ac:spMkLst>
            <pc:docMk/>
            <pc:sldMk cId="1338706976" sldId="265"/>
            <ac:spMk id="12" creationId="{4C9F0F19-105E-4756-BD82-B082A7E66FD7}"/>
          </ac:spMkLst>
        </pc:spChg>
        <pc:picChg chg="add mod">
          <ac:chgData name="Theo Roos" userId="222717e5814001d8" providerId="LiveId" clId="{9EF15463-E1B6-4360-849D-170F95AC64B1}" dt="2021-10-04T20:14:50.742" v="794" actId="1076"/>
          <ac:picMkLst>
            <pc:docMk/>
            <pc:sldMk cId="1338706976" sldId="265"/>
            <ac:picMk id="5" creationId="{BAB83952-553A-4B9E-8765-778B77F82C3B}"/>
          </ac:picMkLst>
        </pc:picChg>
        <pc:picChg chg="add mod ord">
          <ac:chgData name="Theo Roos" userId="222717e5814001d8" providerId="LiveId" clId="{9EF15463-E1B6-4360-849D-170F95AC64B1}" dt="2021-10-04T20:28:06.865" v="880" actId="167"/>
          <ac:picMkLst>
            <pc:docMk/>
            <pc:sldMk cId="1338706976" sldId="265"/>
            <ac:picMk id="7" creationId="{1C54D358-9421-4F0B-B7E5-6F53AEF8B889}"/>
          </ac:picMkLst>
        </pc:picChg>
        <pc:picChg chg="add mod ord">
          <ac:chgData name="Theo Roos" userId="222717e5814001d8" providerId="LiveId" clId="{9EF15463-E1B6-4360-849D-170F95AC64B1}" dt="2021-10-04T20:28:15.404" v="882" actId="1076"/>
          <ac:picMkLst>
            <pc:docMk/>
            <pc:sldMk cId="1338706976" sldId="265"/>
            <ac:picMk id="9" creationId="{53BFF8AF-F823-409A-B1C0-E8CDB25248B6}"/>
          </ac:picMkLst>
        </pc:picChg>
        <pc:picChg chg="add mod">
          <ac:chgData name="Theo Roos" userId="222717e5814001d8" providerId="LiveId" clId="{9EF15463-E1B6-4360-849D-170F95AC64B1}" dt="2021-10-04T20:29:47.822" v="889" actId="1076"/>
          <ac:picMkLst>
            <pc:docMk/>
            <pc:sldMk cId="1338706976" sldId="265"/>
            <ac:picMk id="11" creationId="{430AC772-1629-42AB-882E-ABC949992A18}"/>
          </ac:picMkLst>
        </pc:picChg>
        <pc:picChg chg="add mod ord">
          <ac:chgData name="Theo Roos" userId="222717e5814001d8" providerId="LiveId" clId="{9EF15463-E1B6-4360-849D-170F95AC64B1}" dt="2021-10-04T20:49:29.012" v="1146" actId="1038"/>
          <ac:picMkLst>
            <pc:docMk/>
            <pc:sldMk cId="1338706976" sldId="265"/>
            <ac:picMk id="14" creationId="{F0860165-013A-4609-82BF-F2552217E49E}"/>
          </ac:picMkLst>
        </pc:picChg>
        <pc:picChg chg="add mod ord">
          <ac:chgData name="Theo Roos" userId="222717e5814001d8" providerId="LiveId" clId="{9EF15463-E1B6-4360-849D-170F95AC64B1}" dt="2021-10-04T20:49:43.325" v="1156" actId="1037"/>
          <ac:picMkLst>
            <pc:docMk/>
            <pc:sldMk cId="1338706976" sldId="265"/>
            <ac:picMk id="16" creationId="{C91E2AB1-812C-4E36-83B1-C9E1B3BEC607}"/>
          </ac:picMkLst>
        </pc:picChg>
        <pc:picChg chg="add mod ord">
          <ac:chgData name="Theo Roos" userId="222717e5814001d8" providerId="LiveId" clId="{9EF15463-E1B6-4360-849D-170F95AC64B1}" dt="2021-10-04T20:49:16.940" v="1143" actId="14826"/>
          <ac:picMkLst>
            <pc:docMk/>
            <pc:sldMk cId="1338706976" sldId="265"/>
            <ac:picMk id="18" creationId="{9CFB53BE-E5D4-4B9C-87B6-E00E8ED5C74C}"/>
          </ac:picMkLst>
        </pc:picChg>
        <pc:picChg chg="add mod ord">
          <ac:chgData name="Theo Roos" userId="222717e5814001d8" providerId="LiveId" clId="{9EF15463-E1B6-4360-849D-170F95AC64B1}" dt="2021-10-04T20:49:55.649" v="1158" actId="1076"/>
          <ac:picMkLst>
            <pc:docMk/>
            <pc:sldMk cId="1338706976" sldId="265"/>
            <ac:picMk id="20" creationId="{62D72E51-8B4A-4130-B3BD-CCFAC4DD3DDB}"/>
          </ac:picMkLst>
        </pc:picChg>
        <pc:picChg chg="add mod">
          <ac:chgData name="Theo Roos" userId="222717e5814001d8" providerId="LiveId" clId="{9EF15463-E1B6-4360-849D-170F95AC64B1}" dt="2021-10-04T20:52:18.422" v="1171" actId="1076"/>
          <ac:picMkLst>
            <pc:docMk/>
            <pc:sldMk cId="1338706976" sldId="265"/>
            <ac:picMk id="22" creationId="{AFAF8202-7C88-4474-BEC0-3C7006E86E7E}"/>
          </ac:picMkLst>
        </pc:picChg>
      </pc:sldChg>
      <pc:sldChg chg="modSp new mod modAnim">
        <pc:chgData name="Theo Roos" userId="222717e5814001d8" providerId="LiveId" clId="{9EF15463-E1B6-4360-849D-170F95AC64B1}" dt="2021-10-04T20:08:44.900" v="445" actId="27636"/>
        <pc:sldMkLst>
          <pc:docMk/>
          <pc:sldMk cId="3661954614" sldId="266"/>
        </pc:sldMkLst>
        <pc:spChg chg="mod">
          <ac:chgData name="Theo Roos" userId="222717e5814001d8" providerId="LiveId" clId="{9EF15463-E1B6-4360-849D-170F95AC64B1}" dt="2021-10-04T20:04:31.587" v="77" actId="113"/>
          <ac:spMkLst>
            <pc:docMk/>
            <pc:sldMk cId="3661954614" sldId="266"/>
            <ac:spMk id="2" creationId="{0D4D3E7E-9F76-4682-B060-BE892943E136}"/>
          </ac:spMkLst>
        </pc:spChg>
        <pc:spChg chg="mod">
          <ac:chgData name="Theo Roos" userId="222717e5814001d8" providerId="LiveId" clId="{9EF15463-E1B6-4360-849D-170F95AC64B1}" dt="2021-10-04T20:08:44.900" v="445" actId="27636"/>
          <ac:spMkLst>
            <pc:docMk/>
            <pc:sldMk cId="3661954614" sldId="266"/>
            <ac:spMk id="3" creationId="{CCBD25FD-B949-4E4E-A4C7-32ACDDECD674}"/>
          </ac:spMkLst>
        </pc:spChg>
      </pc:sldChg>
      <pc:sldChg chg="modSp new mod modAnim">
        <pc:chgData name="Theo Roos" userId="222717e5814001d8" providerId="LiveId" clId="{9EF15463-E1B6-4360-849D-170F95AC64B1}" dt="2021-10-04T20:13:54.235" v="788" actId="20577"/>
        <pc:sldMkLst>
          <pc:docMk/>
          <pc:sldMk cId="3061625813" sldId="267"/>
        </pc:sldMkLst>
        <pc:spChg chg="mod">
          <ac:chgData name="Theo Roos" userId="222717e5814001d8" providerId="LiveId" clId="{9EF15463-E1B6-4360-849D-170F95AC64B1}" dt="2021-10-04T20:08:38.280" v="443" actId="20577"/>
          <ac:spMkLst>
            <pc:docMk/>
            <pc:sldMk cId="3061625813" sldId="267"/>
            <ac:spMk id="2" creationId="{32E064F2-15FF-4947-AF96-FAE155770FE9}"/>
          </ac:spMkLst>
        </pc:spChg>
        <pc:spChg chg="mod">
          <ac:chgData name="Theo Roos" userId="222717e5814001d8" providerId="LiveId" clId="{9EF15463-E1B6-4360-849D-170F95AC64B1}" dt="2021-10-04T20:13:54.235" v="788" actId="20577"/>
          <ac:spMkLst>
            <pc:docMk/>
            <pc:sldMk cId="3061625813" sldId="267"/>
            <ac:spMk id="3" creationId="{68A18909-FD8D-4362-A8A9-AA797E27051C}"/>
          </ac:spMkLst>
        </pc:spChg>
      </pc:sldChg>
      <pc:sldChg chg="modSp add modAnim">
        <pc:chgData name="Theo Roos" userId="222717e5814001d8" providerId="LiveId" clId="{9EF15463-E1B6-4360-849D-170F95AC64B1}" dt="2021-10-04T20:55:14.484" v="1238"/>
        <pc:sldMkLst>
          <pc:docMk/>
          <pc:sldMk cId="241031580" sldId="268"/>
        </pc:sldMkLst>
        <pc:spChg chg="mod">
          <ac:chgData name="Theo Roos" userId="222717e5814001d8" providerId="LiveId" clId="{9EF15463-E1B6-4360-849D-170F95AC64B1}" dt="2021-10-04T20:54:59.500" v="1234" actId="404"/>
          <ac:spMkLst>
            <pc:docMk/>
            <pc:sldMk cId="241031580" sldId="268"/>
            <ac:spMk id="3" creationId="{68A18909-FD8D-4362-A8A9-AA797E27051C}"/>
          </ac:spMkLst>
        </pc:spChg>
      </pc:sldChg>
      <pc:sldChg chg="addSp modSp new mod modAnim">
        <pc:chgData name="Theo Roos" userId="222717e5814001d8" providerId="LiveId" clId="{9EF15463-E1B6-4360-849D-170F95AC64B1}" dt="2021-10-04T23:36:50.278" v="3625" actId="14100"/>
        <pc:sldMkLst>
          <pc:docMk/>
          <pc:sldMk cId="634031151" sldId="269"/>
        </pc:sldMkLst>
        <pc:spChg chg="mod">
          <ac:chgData name="Theo Roos" userId="222717e5814001d8" providerId="LiveId" clId="{9EF15463-E1B6-4360-849D-170F95AC64B1}" dt="2021-10-04T20:57:09.456" v="1458" actId="113"/>
          <ac:spMkLst>
            <pc:docMk/>
            <pc:sldMk cId="634031151" sldId="269"/>
            <ac:spMk id="2" creationId="{FCC363E4-ACE7-4F90-B58C-992748A490D5}"/>
          </ac:spMkLst>
        </pc:spChg>
        <pc:spChg chg="mod">
          <ac:chgData name="Theo Roos" userId="222717e5814001d8" providerId="LiveId" clId="{9EF15463-E1B6-4360-849D-170F95AC64B1}" dt="2021-10-04T23:11:02.034" v="3546" actId="20577"/>
          <ac:spMkLst>
            <pc:docMk/>
            <pc:sldMk cId="634031151" sldId="269"/>
            <ac:spMk id="3" creationId="{759C24AF-C2BD-493A-9CFA-A57FDE3E876A}"/>
          </ac:spMkLst>
        </pc:spChg>
        <pc:picChg chg="add mod">
          <ac:chgData name="Theo Roos" userId="222717e5814001d8" providerId="LiveId" clId="{9EF15463-E1B6-4360-849D-170F95AC64B1}" dt="2021-10-04T23:24:50.321" v="3550" actId="1076"/>
          <ac:picMkLst>
            <pc:docMk/>
            <pc:sldMk cId="634031151" sldId="269"/>
            <ac:picMk id="5" creationId="{D70DA677-3F96-48D6-B0A3-8CA8C06E8EEA}"/>
          </ac:picMkLst>
        </pc:picChg>
        <pc:picChg chg="add mod ord">
          <ac:chgData name="Theo Roos" userId="222717e5814001d8" providerId="LiveId" clId="{9EF15463-E1B6-4360-849D-170F95AC64B1}" dt="2021-10-04T23:27:22.057" v="3565" actId="1076"/>
          <ac:picMkLst>
            <pc:docMk/>
            <pc:sldMk cId="634031151" sldId="269"/>
            <ac:picMk id="7" creationId="{0DA35717-6581-4A30-BDC4-DE588E10B49B}"/>
          </ac:picMkLst>
        </pc:picChg>
        <pc:picChg chg="add mod">
          <ac:chgData name="Theo Roos" userId="222717e5814001d8" providerId="LiveId" clId="{9EF15463-E1B6-4360-849D-170F95AC64B1}" dt="2021-10-04T23:31:03.217" v="3579" actId="14826"/>
          <ac:picMkLst>
            <pc:docMk/>
            <pc:sldMk cId="634031151" sldId="269"/>
            <ac:picMk id="9" creationId="{EC61090F-8AAC-4885-A5A5-88CFAE540D16}"/>
          </ac:picMkLst>
        </pc:picChg>
        <pc:picChg chg="add mod">
          <ac:chgData name="Theo Roos" userId="222717e5814001d8" providerId="LiveId" clId="{9EF15463-E1B6-4360-849D-170F95AC64B1}" dt="2021-10-04T23:36:50.278" v="3625" actId="14100"/>
          <ac:picMkLst>
            <pc:docMk/>
            <pc:sldMk cId="634031151" sldId="269"/>
            <ac:picMk id="11" creationId="{1A2FDE15-0F89-4D46-BFE8-0659941FB758}"/>
          </ac:picMkLst>
        </pc:picChg>
      </pc:sldChg>
      <pc:sldChg chg="addSp delSp modSp new mod modClrScheme modAnim chgLayout">
        <pc:chgData name="Theo Roos" userId="222717e5814001d8" providerId="LiveId" clId="{9EF15463-E1B6-4360-849D-170F95AC64B1}" dt="2021-10-04T21:38:31.487" v="2336" actId="20577"/>
        <pc:sldMkLst>
          <pc:docMk/>
          <pc:sldMk cId="3718357953" sldId="270"/>
        </pc:sldMkLst>
        <pc:spChg chg="del">
          <ac:chgData name="Theo Roos" userId="222717e5814001d8" providerId="LiveId" clId="{9EF15463-E1B6-4360-849D-170F95AC64B1}" dt="2021-10-04T21:15:45.999" v="1792" actId="700"/>
          <ac:spMkLst>
            <pc:docMk/>
            <pc:sldMk cId="3718357953" sldId="270"/>
            <ac:spMk id="2" creationId="{AE1EEADF-B9A5-4795-B720-8762C1ECBC72}"/>
          </ac:spMkLst>
        </pc:spChg>
        <pc:spChg chg="add del">
          <ac:chgData name="Theo Roos" userId="222717e5814001d8" providerId="LiveId" clId="{9EF15463-E1B6-4360-849D-170F95AC64B1}" dt="2021-10-04T21:13:26.114" v="1775" actId="931"/>
          <ac:spMkLst>
            <pc:docMk/>
            <pc:sldMk cId="3718357953" sldId="270"/>
            <ac:spMk id="3" creationId="{634E8AEE-1C03-472C-9C39-3D1F9AE83F4E}"/>
          </ac:spMkLst>
        </pc:spChg>
        <pc:spChg chg="add mod">
          <ac:chgData name="Theo Roos" userId="222717e5814001d8" providerId="LiveId" clId="{9EF15463-E1B6-4360-849D-170F95AC64B1}" dt="2021-10-04T21:08:39.062" v="1699" actId="20577"/>
          <ac:spMkLst>
            <pc:docMk/>
            <pc:sldMk cId="3718357953" sldId="270"/>
            <ac:spMk id="5" creationId="{5603B900-7697-4449-9D62-FE5BC85269FB}"/>
          </ac:spMkLst>
        </pc:spChg>
        <pc:spChg chg="add mod">
          <ac:chgData name="Theo Roos" userId="222717e5814001d8" providerId="LiveId" clId="{9EF15463-E1B6-4360-849D-170F95AC64B1}" dt="2021-10-04T21:15:24.870" v="1791" actId="207"/>
          <ac:spMkLst>
            <pc:docMk/>
            <pc:sldMk cId="3718357953" sldId="270"/>
            <ac:spMk id="6" creationId="{C50FA61E-3696-4D38-92DF-7C258ED0ACD5}"/>
          </ac:spMkLst>
        </pc:spChg>
        <pc:spChg chg="add del mod">
          <ac:chgData name="Theo Roos" userId="222717e5814001d8" providerId="LiveId" clId="{9EF15463-E1B6-4360-849D-170F95AC64B1}" dt="2021-10-04T21:14:06.441" v="1777" actId="931"/>
          <ac:spMkLst>
            <pc:docMk/>
            <pc:sldMk cId="3718357953" sldId="270"/>
            <ac:spMk id="13" creationId="{F0E4D4A4-0943-423B-BFAA-4019009741C5}"/>
          </ac:spMkLst>
        </pc:spChg>
        <pc:spChg chg="add mod">
          <ac:chgData name="Theo Roos" userId="222717e5814001d8" providerId="LiveId" clId="{9EF15463-E1B6-4360-849D-170F95AC64B1}" dt="2021-10-04T21:19:31.202" v="1896" actId="1076"/>
          <ac:spMkLst>
            <pc:docMk/>
            <pc:sldMk cId="3718357953" sldId="270"/>
            <ac:spMk id="18" creationId="{C68FF80A-B958-4350-9EF6-73EDC0E7DFC8}"/>
          </ac:spMkLst>
        </pc:spChg>
        <pc:spChg chg="add mod">
          <ac:chgData name="Theo Roos" userId="222717e5814001d8" providerId="LiveId" clId="{9EF15463-E1B6-4360-849D-170F95AC64B1}" dt="2021-10-04T21:19:52.429" v="1904" actId="1076"/>
          <ac:spMkLst>
            <pc:docMk/>
            <pc:sldMk cId="3718357953" sldId="270"/>
            <ac:spMk id="19" creationId="{8A6B575F-CD6E-4860-9B1D-6B364159F24B}"/>
          </ac:spMkLst>
        </pc:spChg>
        <pc:spChg chg="add del">
          <ac:chgData name="Theo Roos" userId="222717e5814001d8" providerId="LiveId" clId="{9EF15463-E1B6-4360-849D-170F95AC64B1}" dt="2021-10-04T21:21:21.684" v="1917"/>
          <ac:spMkLst>
            <pc:docMk/>
            <pc:sldMk cId="3718357953" sldId="270"/>
            <ac:spMk id="22" creationId="{19DBE56A-E663-4942-B2C8-62CF19497E7C}"/>
          </ac:spMkLst>
        </pc:spChg>
        <pc:spChg chg="add mod">
          <ac:chgData name="Theo Roos" userId="222717e5814001d8" providerId="LiveId" clId="{9EF15463-E1B6-4360-849D-170F95AC64B1}" dt="2021-10-04T21:24:18.084" v="2025" actId="207"/>
          <ac:spMkLst>
            <pc:docMk/>
            <pc:sldMk cId="3718357953" sldId="270"/>
            <ac:spMk id="23" creationId="{99FC7D63-9340-45B5-A964-3F5CA3289AA7}"/>
          </ac:spMkLst>
        </pc:spChg>
        <pc:spChg chg="add mod">
          <ac:chgData name="Theo Roos" userId="222717e5814001d8" providerId="LiveId" clId="{9EF15463-E1B6-4360-849D-170F95AC64B1}" dt="2021-10-04T21:28:37.395" v="2143" actId="20577"/>
          <ac:spMkLst>
            <pc:docMk/>
            <pc:sldMk cId="3718357953" sldId="270"/>
            <ac:spMk id="24" creationId="{DFA6D1C6-CB13-46AD-B9A9-1DC59B331825}"/>
          </ac:spMkLst>
        </pc:spChg>
        <pc:spChg chg="add mod">
          <ac:chgData name="Theo Roos" userId="222717e5814001d8" providerId="LiveId" clId="{9EF15463-E1B6-4360-849D-170F95AC64B1}" dt="2021-10-04T21:26:31.524" v="2071" actId="1076"/>
          <ac:spMkLst>
            <pc:docMk/>
            <pc:sldMk cId="3718357953" sldId="270"/>
            <ac:spMk id="25" creationId="{D44A05D5-4226-4910-8A41-EC1DD081CA85}"/>
          </ac:spMkLst>
        </pc:spChg>
        <pc:spChg chg="add mod">
          <ac:chgData name="Theo Roos" userId="222717e5814001d8" providerId="LiveId" clId="{9EF15463-E1B6-4360-849D-170F95AC64B1}" dt="2021-10-04T21:27:27.788" v="2107" actId="1035"/>
          <ac:spMkLst>
            <pc:docMk/>
            <pc:sldMk cId="3718357953" sldId="270"/>
            <ac:spMk id="26" creationId="{542FDC17-F048-4628-B805-37EA2CCB9854}"/>
          </ac:spMkLst>
        </pc:spChg>
        <pc:spChg chg="add mod">
          <ac:chgData name="Theo Roos" userId="222717e5814001d8" providerId="LiveId" clId="{9EF15463-E1B6-4360-849D-170F95AC64B1}" dt="2021-10-04T21:27:51.539" v="2115" actId="1076"/>
          <ac:spMkLst>
            <pc:docMk/>
            <pc:sldMk cId="3718357953" sldId="270"/>
            <ac:spMk id="27" creationId="{2E2DE2EA-9927-4416-89B5-3CC51A565F97}"/>
          </ac:spMkLst>
        </pc:spChg>
        <pc:spChg chg="add mod">
          <ac:chgData name="Theo Roos" userId="222717e5814001d8" providerId="LiveId" clId="{9EF15463-E1B6-4360-849D-170F95AC64B1}" dt="2021-10-04T21:28:08.719" v="2130" actId="1036"/>
          <ac:spMkLst>
            <pc:docMk/>
            <pc:sldMk cId="3718357953" sldId="270"/>
            <ac:spMk id="28" creationId="{A226BD2B-E3B6-44D9-8C1A-1A9189B401E6}"/>
          </ac:spMkLst>
        </pc:spChg>
        <pc:spChg chg="add mod">
          <ac:chgData name="Theo Roos" userId="222717e5814001d8" providerId="LiveId" clId="{9EF15463-E1B6-4360-849D-170F95AC64B1}" dt="2021-10-04T21:38:31.487" v="2336" actId="20577"/>
          <ac:spMkLst>
            <pc:docMk/>
            <pc:sldMk cId="3718357953" sldId="270"/>
            <ac:spMk id="31" creationId="{3588B689-3906-4573-9D89-4252DDDBFD73}"/>
          </ac:spMkLst>
        </pc:spChg>
        <pc:picChg chg="add del mod ord">
          <ac:chgData name="Theo Roos" userId="222717e5814001d8" providerId="LiveId" clId="{9EF15463-E1B6-4360-849D-170F95AC64B1}" dt="2021-10-04T21:24:20.818" v="2027" actId="1076"/>
          <ac:picMkLst>
            <pc:docMk/>
            <pc:sldMk cId="3718357953" sldId="270"/>
            <ac:picMk id="4" creationId="{EEED9D74-173E-40CC-B12B-F08BFF91CC41}"/>
          </ac:picMkLst>
        </pc:picChg>
        <pc:picChg chg="add mod ord">
          <ac:chgData name="Theo Roos" userId="222717e5814001d8" providerId="LiveId" clId="{9EF15463-E1B6-4360-849D-170F95AC64B1}" dt="2021-10-04T21:29:20.056" v="2147" actId="167"/>
          <ac:picMkLst>
            <pc:docMk/>
            <pc:sldMk cId="3718357953" sldId="270"/>
            <ac:picMk id="7" creationId="{AC970712-C301-4D2A-ABEB-A41D0C457A38}"/>
          </ac:picMkLst>
        </pc:picChg>
        <pc:picChg chg="add del mod">
          <ac:chgData name="Theo Roos" userId="222717e5814001d8" providerId="LiveId" clId="{9EF15463-E1B6-4360-849D-170F95AC64B1}" dt="2021-10-04T21:13:14.825" v="1773" actId="931"/>
          <ac:picMkLst>
            <pc:docMk/>
            <pc:sldMk cId="3718357953" sldId="270"/>
            <ac:picMk id="9" creationId="{B4B18593-202D-44E6-84F1-2A514F2B01B9}"/>
          </ac:picMkLst>
        </pc:picChg>
        <pc:picChg chg="add del mod">
          <ac:chgData name="Theo Roos" userId="222717e5814001d8" providerId="LiveId" clId="{9EF15463-E1B6-4360-849D-170F95AC64B1}" dt="2021-10-04T21:13:29.952" v="1776" actId="478"/>
          <ac:picMkLst>
            <pc:docMk/>
            <pc:sldMk cId="3718357953" sldId="270"/>
            <ac:picMk id="11" creationId="{5E4AC55F-CA83-4065-BB10-0B773E121DAB}"/>
          </ac:picMkLst>
        </pc:picChg>
        <pc:picChg chg="add del mod ord">
          <ac:chgData name="Theo Roos" userId="222717e5814001d8" providerId="LiveId" clId="{9EF15463-E1B6-4360-849D-170F95AC64B1}" dt="2021-10-04T21:29:21.938" v="2148" actId="478"/>
          <ac:picMkLst>
            <pc:docMk/>
            <pc:sldMk cId="3718357953" sldId="270"/>
            <ac:picMk id="15" creationId="{B081CA29-047C-4B4E-9094-D1E031B84A69}"/>
          </ac:picMkLst>
        </pc:picChg>
        <pc:picChg chg="add mod">
          <ac:chgData name="Theo Roos" userId="222717e5814001d8" providerId="LiveId" clId="{9EF15463-E1B6-4360-849D-170F95AC64B1}" dt="2021-10-04T21:32:07.932" v="2199" actId="1076"/>
          <ac:picMkLst>
            <pc:docMk/>
            <pc:sldMk cId="3718357953" sldId="270"/>
            <ac:picMk id="17" creationId="{AEC931D4-D100-42DE-A593-5125A7D47A30}"/>
          </ac:picMkLst>
        </pc:picChg>
        <pc:picChg chg="add mod">
          <ac:chgData name="Theo Roos" userId="222717e5814001d8" providerId="LiveId" clId="{9EF15463-E1B6-4360-849D-170F95AC64B1}" dt="2021-10-04T21:20:48.699" v="1912" actId="1076"/>
          <ac:picMkLst>
            <pc:docMk/>
            <pc:sldMk cId="3718357953" sldId="270"/>
            <ac:picMk id="21" creationId="{50DD1E01-682C-4070-9DAD-E46C08B45F15}"/>
          </ac:picMkLst>
        </pc:picChg>
        <pc:picChg chg="add mod">
          <ac:chgData name="Theo Roos" userId="222717e5814001d8" providerId="LiveId" clId="{9EF15463-E1B6-4360-849D-170F95AC64B1}" dt="2021-10-04T21:29:05.297" v="2146" actId="1076"/>
          <ac:picMkLst>
            <pc:docMk/>
            <pc:sldMk cId="3718357953" sldId="270"/>
            <ac:picMk id="29" creationId="{D5198DE4-0646-4F15-A934-FB9837DBF740}"/>
          </ac:picMkLst>
        </pc:picChg>
        <pc:picChg chg="add mod">
          <ac:chgData name="Theo Roos" userId="222717e5814001d8" providerId="LiveId" clId="{9EF15463-E1B6-4360-849D-170F95AC64B1}" dt="2021-10-04T21:30:44.338" v="2187" actId="1035"/>
          <ac:picMkLst>
            <pc:docMk/>
            <pc:sldMk cId="3718357953" sldId="270"/>
            <ac:picMk id="30" creationId="{969977CC-1818-42CB-A44A-C4751CC32BB5}"/>
          </ac:picMkLst>
        </pc:picChg>
      </pc:sldChg>
      <pc:sldChg chg="addSp delSp modSp new mod modAnim">
        <pc:chgData name="Theo Roos" userId="222717e5814001d8" providerId="LiveId" clId="{9EF15463-E1B6-4360-849D-170F95AC64B1}" dt="2021-10-04T21:45:52.038" v="2347"/>
        <pc:sldMkLst>
          <pc:docMk/>
          <pc:sldMk cId="2270380628" sldId="271"/>
        </pc:sldMkLst>
        <pc:picChg chg="add mod">
          <ac:chgData name="Theo Roos" userId="222717e5814001d8" providerId="LiveId" clId="{9EF15463-E1B6-4360-849D-170F95AC64B1}" dt="2021-10-04T21:39:12.249" v="2339"/>
          <ac:picMkLst>
            <pc:docMk/>
            <pc:sldMk cId="2270380628" sldId="271"/>
            <ac:picMk id="2" creationId="{28784C81-A961-48AF-8C8B-DAEC440C01FE}"/>
          </ac:picMkLst>
        </pc:picChg>
        <pc:picChg chg="add del mod">
          <ac:chgData name="Theo Roos" userId="222717e5814001d8" providerId="LiveId" clId="{9EF15463-E1B6-4360-849D-170F95AC64B1}" dt="2021-10-04T21:45:17.485" v="2343" actId="478"/>
          <ac:picMkLst>
            <pc:docMk/>
            <pc:sldMk cId="2270380628" sldId="271"/>
            <ac:picMk id="4" creationId="{7B7A357B-F5CD-4AA0-9FBB-A956FB610D6A}"/>
          </ac:picMkLst>
        </pc:picChg>
        <pc:picChg chg="add mod">
          <ac:chgData name="Theo Roos" userId="222717e5814001d8" providerId="LiveId" clId="{9EF15463-E1B6-4360-849D-170F95AC64B1}" dt="2021-10-04T21:45:24.809" v="2346" actId="962"/>
          <ac:picMkLst>
            <pc:docMk/>
            <pc:sldMk cId="2270380628" sldId="271"/>
            <ac:picMk id="6" creationId="{C804A62C-B408-4724-B26E-CC6155F6E5DA}"/>
          </ac:picMkLst>
        </pc:picChg>
      </pc:sldChg>
      <pc:sldChg chg="addSp delSp modSp add del mod delAnim">
        <pc:chgData name="Theo Roos" userId="222717e5814001d8" providerId="LiveId" clId="{9EF15463-E1B6-4360-849D-170F95AC64B1}" dt="2021-10-04T22:09:47.295" v="2683" actId="207"/>
        <pc:sldMkLst>
          <pc:docMk/>
          <pc:sldMk cId="3126205774" sldId="272"/>
        </pc:sldMkLst>
        <pc:spChg chg="add del mod">
          <ac:chgData name="Theo Roos" userId="222717e5814001d8" providerId="LiveId" clId="{9EF15463-E1B6-4360-849D-170F95AC64B1}" dt="2021-10-04T21:48:02.640" v="2394"/>
          <ac:spMkLst>
            <pc:docMk/>
            <pc:sldMk cId="3126205774" sldId="272"/>
            <ac:spMk id="3" creationId="{E17605A1-431D-4E75-B93F-B1BDB1397941}"/>
          </ac:spMkLst>
        </pc:spChg>
        <pc:spChg chg="add mod">
          <ac:chgData name="Theo Roos" userId="222717e5814001d8" providerId="LiveId" clId="{9EF15463-E1B6-4360-849D-170F95AC64B1}" dt="2021-10-04T22:09:47.295" v="2683" actId="207"/>
          <ac:spMkLst>
            <pc:docMk/>
            <pc:sldMk cId="3126205774" sldId="272"/>
            <ac:spMk id="4" creationId="{7A0883A2-11F0-4995-8393-675CCCC018D9}"/>
          </ac:spMkLst>
        </pc:spChg>
        <pc:picChg chg="mod">
          <ac:chgData name="Theo Roos" userId="222717e5814001d8" providerId="LiveId" clId="{9EF15463-E1B6-4360-849D-170F95AC64B1}" dt="2021-10-04T21:46:21.451" v="2352" actId="14826"/>
          <ac:picMkLst>
            <pc:docMk/>
            <pc:sldMk cId="3126205774" sldId="272"/>
            <ac:picMk id="2" creationId="{28784C81-A961-48AF-8C8B-DAEC440C01FE}"/>
          </ac:picMkLst>
        </pc:picChg>
        <pc:picChg chg="del">
          <ac:chgData name="Theo Roos" userId="222717e5814001d8" providerId="LiveId" clId="{9EF15463-E1B6-4360-849D-170F95AC64B1}" dt="2021-10-04T21:46:10.733" v="2351" actId="478"/>
          <ac:picMkLst>
            <pc:docMk/>
            <pc:sldMk cId="3126205774" sldId="272"/>
            <ac:picMk id="6" creationId="{C804A62C-B408-4724-B26E-CC6155F6E5DA}"/>
          </ac:picMkLst>
        </pc:picChg>
      </pc:sldChg>
      <pc:sldChg chg="addSp delSp modSp add mod modAnim">
        <pc:chgData name="Theo Roos" userId="222717e5814001d8" providerId="LiveId" clId="{9EF15463-E1B6-4360-849D-170F95AC64B1}" dt="2021-10-04T22:10:34.493" v="2688" actId="113"/>
        <pc:sldMkLst>
          <pc:docMk/>
          <pc:sldMk cId="745339464" sldId="273"/>
        </pc:sldMkLst>
        <pc:spChg chg="add mod">
          <ac:chgData name="Theo Roos" userId="222717e5814001d8" providerId="LiveId" clId="{9EF15463-E1B6-4360-849D-170F95AC64B1}" dt="2021-10-04T22:10:34.493" v="2688" actId="113"/>
          <ac:spMkLst>
            <pc:docMk/>
            <pc:sldMk cId="745339464" sldId="273"/>
            <ac:spMk id="5" creationId="{F3670615-1D21-4FD2-814F-79AEC5473021}"/>
          </ac:spMkLst>
        </pc:spChg>
        <pc:spChg chg="add mod">
          <ac:chgData name="Theo Roos" userId="222717e5814001d8" providerId="LiveId" clId="{9EF15463-E1B6-4360-849D-170F95AC64B1}" dt="2021-10-04T22:10:34.493" v="2688" actId="113"/>
          <ac:spMkLst>
            <pc:docMk/>
            <pc:sldMk cId="745339464" sldId="273"/>
            <ac:spMk id="6" creationId="{799E33BB-B2FB-4406-9B1D-F9731055B251}"/>
          </ac:spMkLst>
        </pc:spChg>
        <pc:spChg chg="add mod">
          <ac:chgData name="Theo Roos" userId="222717e5814001d8" providerId="LiveId" clId="{9EF15463-E1B6-4360-849D-170F95AC64B1}" dt="2021-10-04T22:10:34.493" v="2688" actId="113"/>
          <ac:spMkLst>
            <pc:docMk/>
            <pc:sldMk cId="745339464" sldId="273"/>
            <ac:spMk id="7" creationId="{C4DB99FE-CBC4-4F95-9FFD-A7E5B17A158B}"/>
          </ac:spMkLst>
        </pc:spChg>
        <pc:spChg chg="add mod">
          <ac:chgData name="Theo Roos" userId="222717e5814001d8" providerId="LiveId" clId="{9EF15463-E1B6-4360-849D-170F95AC64B1}" dt="2021-10-04T22:10:34.493" v="2688" actId="113"/>
          <ac:spMkLst>
            <pc:docMk/>
            <pc:sldMk cId="745339464" sldId="273"/>
            <ac:spMk id="8" creationId="{E507A37F-FA71-4236-B8DC-11E9085389B8}"/>
          </ac:spMkLst>
        </pc:spChg>
        <pc:spChg chg="add mod">
          <ac:chgData name="Theo Roos" userId="222717e5814001d8" providerId="LiveId" clId="{9EF15463-E1B6-4360-849D-170F95AC64B1}" dt="2021-10-04T22:10:34.493" v="2688" actId="113"/>
          <ac:spMkLst>
            <pc:docMk/>
            <pc:sldMk cId="745339464" sldId="273"/>
            <ac:spMk id="9" creationId="{EE488F1B-9CBA-4912-988F-2107B15CF936}"/>
          </ac:spMkLst>
        </pc:spChg>
        <pc:spChg chg="add del mod">
          <ac:chgData name="Theo Roos" userId="222717e5814001d8" providerId="LiveId" clId="{9EF15463-E1B6-4360-849D-170F95AC64B1}" dt="2021-10-04T21:51:57.226" v="2419"/>
          <ac:spMkLst>
            <pc:docMk/>
            <pc:sldMk cId="745339464" sldId="273"/>
            <ac:spMk id="10" creationId="{3138F586-63C1-4832-972E-BCB380342813}"/>
          </ac:spMkLst>
        </pc:spChg>
        <pc:spChg chg="add del mod">
          <ac:chgData name="Theo Roos" userId="222717e5814001d8" providerId="LiveId" clId="{9EF15463-E1B6-4360-849D-170F95AC64B1}" dt="2021-10-04T21:51:57.226" v="2419"/>
          <ac:spMkLst>
            <pc:docMk/>
            <pc:sldMk cId="745339464" sldId="273"/>
            <ac:spMk id="11" creationId="{DD495764-2270-42D7-AE4E-BC72A1CEA1DD}"/>
          </ac:spMkLst>
        </pc:spChg>
        <pc:picChg chg="mod">
          <ac:chgData name="Theo Roos" userId="222717e5814001d8" providerId="LiveId" clId="{9EF15463-E1B6-4360-849D-170F95AC64B1}" dt="2021-10-04T21:48:26.408" v="2396" actId="14826"/>
          <ac:picMkLst>
            <pc:docMk/>
            <pc:sldMk cId="745339464" sldId="273"/>
            <ac:picMk id="2" creationId="{28784C81-A961-48AF-8C8B-DAEC440C01FE}"/>
          </ac:picMkLst>
        </pc:picChg>
      </pc:sldChg>
      <pc:sldChg chg="add del">
        <pc:chgData name="Theo Roos" userId="222717e5814001d8" providerId="LiveId" clId="{9EF15463-E1B6-4360-849D-170F95AC64B1}" dt="2021-10-04T21:48:35.619" v="2398"/>
        <pc:sldMkLst>
          <pc:docMk/>
          <pc:sldMk cId="1137876723" sldId="274"/>
        </pc:sldMkLst>
      </pc:sldChg>
      <pc:sldChg chg="addSp delSp modSp add mod modAnim">
        <pc:chgData name="Theo Roos" userId="222717e5814001d8" providerId="LiveId" clId="{9EF15463-E1B6-4360-849D-170F95AC64B1}" dt="2021-10-04T22:10:42.509" v="2689" actId="207"/>
        <pc:sldMkLst>
          <pc:docMk/>
          <pc:sldMk cId="4041620691" sldId="274"/>
        </pc:sldMkLst>
        <pc:spChg chg="mod">
          <ac:chgData name="Theo Roos" userId="222717e5814001d8" providerId="LiveId" clId="{9EF15463-E1B6-4360-849D-170F95AC64B1}" dt="2021-10-04T22:10:42.509" v="2689" actId="207"/>
          <ac:spMkLst>
            <pc:docMk/>
            <pc:sldMk cId="4041620691" sldId="274"/>
            <ac:spMk id="5" creationId="{F3670615-1D21-4FD2-814F-79AEC5473021}"/>
          </ac:spMkLst>
        </pc:spChg>
        <pc:spChg chg="mod">
          <ac:chgData name="Theo Roos" userId="222717e5814001d8" providerId="LiveId" clId="{9EF15463-E1B6-4360-849D-170F95AC64B1}" dt="2021-10-04T22:10:24.883" v="2687" actId="113"/>
          <ac:spMkLst>
            <pc:docMk/>
            <pc:sldMk cId="4041620691" sldId="274"/>
            <ac:spMk id="6" creationId="{799E33BB-B2FB-4406-9B1D-F9731055B251}"/>
          </ac:spMkLst>
        </pc:spChg>
        <pc:spChg chg="mod">
          <ac:chgData name="Theo Roos" userId="222717e5814001d8" providerId="LiveId" clId="{9EF15463-E1B6-4360-849D-170F95AC64B1}" dt="2021-10-04T22:10:24.883" v="2687" actId="113"/>
          <ac:spMkLst>
            <pc:docMk/>
            <pc:sldMk cId="4041620691" sldId="274"/>
            <ac:spMk id="7" creationId="{C4DB99FE-CBC4-4F95-9FFD-A7E5B17A158B}"/>
          </ac:spMkLst>
        </pc:spChg>
        <pc:spChg chg="mod">
          <ac:chgData name="Theo Roos" userId="222717e5814001d8" providerId="LiveId" clId="{9EF15463-E1B6-4360-849D-170F95AC64B1}" dt="2021-10-04T22:10:24.883" v="2687" actId="113"/>
          <ac:spMkLst>
            <pc:docMk/>
            <pc:sldMk cId="4041620691" sldId="274"/>
            <ac:spMk id="8" creationId="{E507A37F-FA71-4236-B8DC-11E9085389B8}"/>
          </ac:spMkLst>
        </pc:spChg>
        <pc:spChg chg="mod">
          <ac:chgData name="Theo Roos" userId="222717e5814001d8" providerId="LiveId" clId="{9EF15463-E1B6-4360-849D-170F95AC64B1}" dt="2021-10-04T22:10:24.883" v="2687" actId="113"/>
          <ac:spMkLst>
            <pc:docMk/>
            <pc:sldMk cId="4041620691" sldId="274"/>
            <ac:spMk id="9" creationId="{EE488F1B-9CBA-4912-988F-2107B15CF936}"/>
          </ac:spMkLst>
        </pc:spChg>
        <pc:spChg chg="add del mod">
          <ac:chgData name="Theo Roos" userId="222717e5814001d8" providerId="LiveId" clId="{9EF15463-E1B6-4360-849D-170F95AC64B1}" dt="2021-10-04T22:05:51.640" v="2642" actId="478"/>
          <ac:spMkLst>
            <pc:docMk/>
            <pc:sldMk cId="4041620691" sldId="274"/>
            <ac:spMk id="10" creationId="{37E12BD3-9263-42CD-BBD6-EC16D67C1582}"/>
          </ac:spMkLst>
        </pc:spChg>
        <pc:spChg chg="add del mod">
          <ac:chgData name="Theo Roos" userId="222717e5814001d8" providerId="LiveId" clId="{9EF15463-E1B6-4360-849D-170F95AC64B1}" dt="2021-10-04T22:05:51.640" v="2642" actId="478"/>
          <ac:spMkLst>
            <pc:docMk/>
            <pc:sldMk cId="4041620691" sldId="274"/>
            <ac:spMk id="11" creationId="{2256A3E2-C881-46CF-A7D1-24B93DAD36E3}"/>
          </ac:spMkLst>
        </pc:spChg>
        <pc:spChg chg="add mod">
          <ac:chgData name="Theo Roos" userId="222717e5814001d8" providerId="LiveId" clId="{9EF15463-E1B6-4360-849D-170F95AC64B1}" dt="2021-10-04T22:10:14.822" v="2686" actId="113"/>
          <ac:spMkLst>
            <pc:docMk/>
            <pc:sldMk cId="4041620691" sldId="274"/>
            <ac:spMk id="12" creationId="{79EE82BD-6EC2-4273-83C1-FC5497BA43C0}"/>
          </ac:spMkLst>
        </pc:spChg>
        <pc:picChg chg="mod">
          <ac:chgData name="Theo Roos" userId="222717e5814001d8" providerId="LiveId" clId="{9EF15463-E1B6-4360-849D-170F95AC64B1}" dt="2021-10-04T22:05:58.282" v="2645" actId="1035"/>
          <ac:picMkLst>
            <pc:docMk/>
            <pc:sldMk cId="4041620691" sldId="274"/>
            <ac:picMk id="2" creationId="{28784C81-A961-48AF-8C8B-DAEC440C01FE}"/>
          </ac:picMkLst>
        </pc:picChg>
      </pc:sldChg>
      <pc:sldChg chg="addSp delSp modSp add mod ord modAnim">
        <pc:chgData name="Theo Roos" userId="222717e5814001d8" providerId="LiveId" clId="{9EF15463-E1B6-4360-849D-170F95AC64B1}" dt="2021-10-04T22:12:23.814" v="2706" actId="113"/>
        <pc:sldMkLst>
          <pc:docMk/>
          <pc:sldMk cId="1269234713" sldId="275"/>
        </pc:sldMkLst>
        <pc:spChg chg="add mod">
          <ac:chgData name="Theo Roos" userId="222717e5814001d8" providerId="LiveId" clId="{9EF15463-E1B6-4360-849D-170F95AC64B1}" dt="2021-10-04T22:07:48.949" v="2669" actId="20577"/>
          <ac:spMkLst>
            <pc:docMk/>
            <pc:sldMk cId="1269234713" sldId="275"/>
            <ac:spMk id="3" creationId="{FB28E116-282F-4E49-A007-8ACFF06297AC}"/>
          </ac:spMkLst>
        </pc:spChg>
        <pc:spChg chg="mod">
          <ac:chgData name="Theo Roos" userId="222717e5814001d8" providerId="LiveId" clId="{9EF15463-E1B6-4360-849D-170F95AC64B1}" dt="2021-10-04T22:12:23.814" v="2706" actId="113"/>
          <ac:spMkLst>
            <pc:docMk/>
            <pc:sldMk cId="1269234713" sldId="275"/>
            <ac:spMk id="5" creationId="{F3670615-1D21-4FD2-814F-79AEC5473021}"/>
          </ac:spMkLst>
        </pc:spChg>
        <pc:spChg chg="mod">
          <ac:chgData name="Theo Roos" userId="222717e5814001d8" providerId="LiveId" clId="{9EF15463-E1B6-4360-849D-170F95AC64B1}" dt="2021-10-04T22:12:23.814" v="2706" actId="113"/>
          <ac:spMkLst>
            <pc:docMk/>
            <pc:sldMk cId="1269234713" sldId="275"/>
            <ac:spMk id="6" creationId="{799E33BB-B2FB-4406-9B1D-F9731055B251}"/>
          </ac:spMkLst>
        </pc:spChg>
        <pc:spChg chg="mod">
          <ac:chgData name="Theo Roos" userId="222717e5814001d8" providerId="LiveId" clId="{9EF15463-E1B6-4360-849D-170F95AC64B1}" dt="2021-10-04T22:12:23.814" v="2706" actId="113"/>
          <ac:spMkLst>
            <pc:docMk/>
            <pc:sldMk cId="1269234713" sldId="275"/>
            <ac:spMk id="7" creationId="{C4DB99FE-CBC4-4F95-9FFD-A7E5B17A158B}"/>
          </ac:spMkLst>
        </pc:spChg>
        <pc:spChg chg="mod">
          <ac:chgData name="Theo Roos" userId="222717e5814001d8" providerId="LiveId" clId="{9EF15463-E1B6-4360-849D-170F95AC64B1}" dt="2021-10-04T22:12:23.814" v="2706" actId="113"/>
          <ac:spMkLst>
            <pc:docMk/>
            <pc:sldMk cId="1269234713" sldId="275"/>
            <ac:spMk id="8" creationId="{E507A37F-FA71-4236-B8DC-11E9085389B8}"/>
          </ac:spMkLst>
        </pc:spChg>
        <pc:spChg chg="mod">
          <ac:chgData name="Theo Roos" userId="222717e5814001d8" providerId="LiveId" clId="{9EF15463-E1B6-4360-849D-170F95AC64B1}" dt="2021-10-04T22:12:23.814" v="2706" actId="113"/>
          <ac:spMkLst>
            <pc:docMk/>
            <pc:sldMk cId="1269234713" sldId="275"/>
            <ac:spMk id="9" creationId="{EE488F1B-9CBA-4912-988F-2107B15CF936}"/>
          </ac:spMkLst>
        </pc:spChg>
        <pc:spChg chg="del mod">
          <ac:chgData name="Theo Roos" userId="222717e5814001d8" providerId="LiveId" clId="{9EF15463-E1B6-4360-849D-170F95AC64B1}" dt="2021-10-04T22:06:40.693" v="2655" actId="478"/>
          <ac:spMkLst>
            <pc:docMk/>
            <pc:sldMk cId="1269234713" sldId="275"/>
            <ac:spMk id="10" creationId="{37E12BD3-9263-42CD-BBD6-EC16D67C1582}"/>
          </ac:spMkLst>
        </pc:spChg>
        <pc:spChg chg="del mod">
          <ac:chgData name="Theo Roos" userId="222717e5814001d8" providerId="LiveId" clId="{9EF15463-E1B6-4360-849D-170F95AC64B1}" dt="2021-10-04T22:06:40.693" v="2655" actId="478"/>
          <ac:spMkLst>
            <pc:docMk/>
            <pc:sldMk cId="1269234713" sldId="275"/>
            <ac:spMk id="11" creationId="{2256A3E2-C881-46CF-A7D1-24B93DAD36E3}"/>
          </ac:spMkLst>
        </pc:spChg>
        <pc:spChg chg="del mod">
          <ac:chgData name="Theo Roos" userId="222717e5814001d8" providerId="LiveId" clId="{9EF15463-E1B6-4360-849D-170F95AC64B1}" dt="2021-10-04T22:11:07.868" v="2690" actId="478"/>
          <ac:spMkLst>
            <pc:docMk/>
            <pc:sldMk cId="1269234713" sldId="275"/>
            <ac:spMk id="12" creationId="{79EE82BD-6EC2-4273-83C1-FC5497BA43C0}"/>
          </ac:spMkLst>
        </pc:spChg>
        <pc:spChg chg="add del mod">
          <ac:chgData name="Theo Roos" userId="222717e5814001d8" providerId="LiveId" clId="{9EF15463-E1B6-4360-849D-170F95AC64B1}" dt="2021-10-04T22:06:49.414" v="2656" actId="478"/>
          <ac:spMkLst>
            <pc:docMk/>
            <pc:sldMk cId="1269234713" sldId="275"/>
            <ac:spMk id="13" creationId="{EF8D1199-7671-498E-880D-EA97CFDD3C37}"/>
          </ac:spMkLst>
        </pc:spChg>
        <pc:spChg chg="add del mod">
          <ac:chgData name="Theo Roos" userId="222717e5814001d8" providerId="LiveId" clId="{9EF15463-E1B6-4360-849D-170F95AC64B1}" dt="2021-10-04T22:06:49.414" v="2656" actId="478"/>
          <ac:spMkLst>
            <pc:docMk/>
            <pc:sldMk cId="1269234713" sldId="275"/>
            <ac:spMk id="14" creationId="{E64F48EA-8458-4C5A-9AFA-2DC04A4F4AB3}"/>
          </ac:spMkLst>
        </pc:spChg>
        <pc:spChg chg="add del mod">
          <ac:chgData name="Theo Roos" userId="222717e5814001d8" providerId="LiveId" clId="{9EF15463-E1B6-4360-849D-170F95AC64B1}" dt="2021-10-04T22:06:49.414" v="2656" actId="478"/>
          <ac:spMkLst>
            <pc:docMk/>
            <pc:sldMk cId="1269234713" sldId="275"/>
            <ac:spMk id="15" creationId="{5E37495E-B9E9-414C-8B02-8B21A3E0442D}"/>
          </ac:spMkLst>
        </pc:spChg>
        <pc:spChg chg="add del mod">
          <ac:chgData name="Theo Roos" userId="222717e5814001d8" providerId="LiveId" clId="{9EF15463-E1B6-4360-849D-170F95AC64B1}" dt="2021-10-04T22:06:49.414" v="2656" actId="478"/>
          <ac:spMkLst>
            <pc:docMk/>
            <pc:sldMk cId="1269234713" sldId="275"/>
            <ac:spMk id="16" creationId="{1200DBF0-6F88-4E93-B839-756CD65F7F13}"/>
          </ac:spMkLst>
        </pc:spChg>
        <pc:spChg chg="add mod">
          <ac:chgData name="Theo Roos" userId="222717e5814001d8" providerId="LiveId" clId="{9EF15463-E1B6-4360-849D-170F95AC64B1}" dt="2021-10-04T22:11:26.720" v="2696" actId="113"/>
          <ac:spMkLst>
            <pc:docMk/>
            <pc:sldMk cId="1269234713" sldId="275"/>
            <ac:spMk id="17" creationId="{CECA4ED9-88ED-45AA-839E-09A884C3EAEF}"/>
          </ac:spMkLst>
        </pc:spChg>
        <pc:spChg chg="add mod">
          <ac:chgData name="Theo Roos" userId="222717e5814001d8" providerId="LiveId" clId="{9EF15463-E1B6-4360-849D-170F95AC64B1}" dt="2021-10-04T22:11:26.720" v="2696" actId="113"/>
          <ac:spMkLst>
            <pc:docMk/>
            <pc:sldMk cId="1269234713" sldId="275"/>
            <ac:spMk id="18" creationId="{A42CDF2A-2CF5-44A1-8420-A7B20BEE1754}"/>
          </ac:spMkLst>
        </pc:spChg>
        <pc:spChg chg="add mod">
          <ac:chgData name="Theo Roos" userId="222717e5814001d8" providerId="LiveId" clId="{9EF15463-E1B6-4360-849D-170F95AC64B1}" dt="2021-10-04T22:11:26.720" v="2696" actId="113"/>
          <ac:spMkLst>
            <pc:docMk/>
            <pc:sldMk cId="1269234713" sldId="275"/>
            <ac:spMk id="19" creationId="{46D794DD-7B5B-40C6-ABBD-BD98AB962920}"/>
          </ac:spMkLst>
        </pc:spChg>
        <pc:spChg chg="add mod">
          <ac:chgData name="Theo Roos" userId="222717e5814001d8" providerId="LiveId" clId="{9EF15463-E1B6-4360-849D-170F95AC64B1}" dt="2021-10-04T22:11:08.405" v="2691"/>
          <ac:spMkLst>
            <pc:docMk/>
            <pc:sldMk cId="1269234713" sldId="275"/>
            <ac:spMk id="20" creationId="{E55E20E9-0D7F-49EB-946A-44A4D494D86D}"/>
          </ac:spMkLst>
        </pc:spChg>
        <pc:picChg chg="mod">
          <ac:chgData name="Theo Roos" userId="222717e5814001d8" providerId="LiveId" clId="{9EF15463-E1B6-4360-849D-170F95AC64B1}" dt="2021-10-04T22:06:34.032" v="2653" actId="14826"/>
          <ac:picMkLst>
            <pc:docMk/>
            <pc:sldMk cId="1269234713" sldId="275"/>
            <ac:picMk id="2" creationId="{28784C81-A961-48AF-8C8B-DAEC440C01FE}"/>
          </ac:picMkLst>
        </pc:picChg>
      </pc:sldChg>
      <pc:sldChg chg="addSp delSp modSp add mod ord modAnim">
        <pc:chgData name="Theo Roos" userId="222717e5814001d8" providerId="LiveId" clId="{9EF15463-E1B6-4360-849D-170F95AC64B1}" dt="2021-10-04T22:12:31.050" v="2707" actId="113"/>
        <pc:sldMkLst>
          <pc:docMk/>
          <pc:sldMk cId="519153940" sldId="276"/>
        </pc:sldMkLst>
        <pc:spChg chg="mod">
          <ac:chgData name="Theo Roos" userId="222717e5814001d8" providerId="LiveId" clId="{9EF15463-E1B6-4360-849D-170F95AC64B1}" dt="2021-10-04T22:08:00.947" v="2673" actId="20577"/>
          <ac:spMkLst>
            <pc:docMk/>
            <pc:sldMk cId="519153940" sldId="276"/>
            <ac:spMk id="3" creationId="{FB28E116-282F-4E49-A007-8ACFF06297AC}"/>
          </ac:spMkLst>
        </pc:spChg>
        <pc:spChg chg="mod">
          <ac:chgData name="Theo Roos" userId="222717e5814001d8" providerId="LiveId" clId="{9EF15463-E1B6-4360-849D-170F95AC64B1}" dt="2021-10-04T22:12:31.050" v="2707" actId="113"/>
          <ac:spMkLst>
            <pc:docMk/>
            <pc:sldMk cId="519153940" sldId="276"/>
            <ac:spMk id="5" creationId="{F3670615-1D21-4FD2-814F-79AEC5473021}"/>
          </ac:spMkLst>
        </pc:spChg>
        <pc:spChg chg="mod">
          <ac:chgData name="Theo Roos" userId="222717e5814001d8" providerId="LiveId" clId="{9EF15463-E1B6-4360-849D-170F95AC64B1}" dt="2021-10-04T22:12:31.050" v="2707" actId="113"/>
          <ac:spMkLst>
            <pc:docMk/>
            <pc:sldMk cId="519153940" sldId="276"/>
            <ac:spMk id="6" creationId="{799E33BB-B2FB-4406-9B1D-F9731055B251}"/>
          </ac:spMkLst>
        </pc:spChg>
        <pc:spChg chg="mod">
          <ac:chgData name="Theo Roos" userId="222717e5814001d8" providerId="LiveId" clId="{9EF15463-E1B6-4360-849D-170F95AC64B1}" dt="2021-10-04T22:12:31.050" v="2707" actId="113"/>
          <ac:spMkLst>
            <pc:docMk/>
            <pc:sldMk cId="519153940" sldId="276"/>
            <ac:spMk id="7" creationId="{C4DB99FE-CBC4-4F95-9FFD-A7E5B17A158B}"/>
          </ac:spMkLst>
        </pc:spChg>
        <pc:spChg chg="mod">
          <ac:chgData name="Theo Roos" userId="222717e5814001d8" providerId="LiveId" clId="{9EF15463-E1B6-4360-849D-170F95AC64B1}" dt="2021-10-04T22:12:31.050" v="2707" actId="113"/>
          <ac:spMkLst>
            <pc:docMk/>
            <pc:sldMk cId="519153940" sldId="276"/>
            <ac:spMk id="8" creationId="{E507A37F-FA71-4236-B8DC-11E9085389B8}"/>
          </ac:spMkLst>
        </pc:spChg>
        <pc:spChg chg="mod">
          <ac:chgData name="Theo Roos" userId="222717e5814001d8" providerId="LiveId" clId="{9EF15463-E1B6-4360-849D-170F95AC64B1}" dt="2021-10-04T22:12:31.050" v="2707" actId="113"/>
          <ac:spMkLst>
            <pc:docMk/>
            <pc:sldMk cId="519153940" sldId="276"/>
            <ac:spMk id="9" creationId="{EE488F1B-9CBA-4912-988F-2107B15CF936}"/>
          </ac:spMkLst>
        </pc:spChg>
        <pc:spChg chg="del">
          <ac:chgData name="Theo Roos" userId="222717e5814001d8" providerId="LiveId" clId="{9EF15463-E1B6-4360-849D-170F95AC64B1}" dt="2021-10-04T22:11:45.311" v="2697" actId="478"/>
          <ac:spMkLst>
            <pc:docMk/>
            <pc:sldMk cId="519153940" sldId="276"/>
            <ac:spMk id="10" creationId="{37E12BD3-9263-42CD-BBD6-EC16D67C1582}"/>
          </ac:spMkLst>
        </pc:spChg>
        <pc:spChg chg="del">
          <ac:chgData name="Theo Roos" userId="222717e5814001d8" providerId="LiveId" clId="{9EF15463-E1B6-4360-849D-170F95AC64B1}" dt="2021-10-04T22:11:45.311" v="2697" actId="478"/>
          <ac:spMkLst>
            <pc:docMk/>
            <pc:sldMk cId="519153940" sldId="276"/>
            <ac:spMk id="11" creationId="{2256A3E2-C881-46CF-A7D1-24B93DAD36E3}"/>
          </ac:spMkLst>
        </pc:spChg>
        <pc:spChg chg="del">
          <ac:chgData name="Theo Roos" userId="222717e5814001d8" providerId="LiveId" clId="{9EF15463-E1B6-4360-849D-170F95AC64B1}" dt="2021-10-04T22:11:56.313" v="2702" actId="478"/>
          <ac:spMkLst>
            <pc:docMk/>
            <pc:sldMk cId="519153940" sldId="276"/>
            <ac:spMk id="12" creationId="{79EE82BD-6EC2-4273-83C1-FC5497BA43C0}"/>
          </ac:spMkLst>
        </pc:spChg>
        <pc:spChg chg="del">
          <ac:chgData name="Theo Roos" userId="222717e5814001d8" providerId="LiveId" clId="{9EF15463-E1B6-4360-849D-170F95AC64B1}" dt="2021-10-04T22:07:17.202" v="2662" actId="478"/>
          <ac:spMkLst>
            <pc:docMk/>
            <pc:sldMk cId="519153940" sldId="276"/>
            <ac:spMk id="13" creationId="{EF8D1199-7671-498E-880D-EA97CFDD3C37}"/>
          </ac:spMkLst>
        </pc:spChg>
        <pc:spChg chg="del">
          <ac:chgData name="Theo Roos" userId="222717e5814001d8" providerId="LiveId" clId="{9EF15463-E1B6-4360-849D-170F95AC64B1}" dt="2021-10-04T22:07:13.466" v="2660" actId="478"/>
          <ac:spMkLst>
            <pc:docMk/>
            <pc:sldMk cId="519153940" sldId="276"/>
            <ac:spMk id="14" creationId="{E64F48EA-8458-4C5A-9AFA-2DC04A4F4AB3}"/>
          </ac:spMkLst>
        </pc:spChg>
        <pc:spChg chg="del">
          <ac:chgData name="Theo Roos" userId="222717e5814001d8" providerId="LiveId" clId="{9EF15463-E1B6-4360-849D-170F95AC64B1}" dt="2021-10-04T22:07:15.337" v="2661" actId="478"/>
          <ac:spMkLst>
            <pc:docMk/>
            <pc:sldMk cId="519153940" sldId="276"/>
            <ac:spMk id="15" creationId="{5E37495E-B9E9-414C-8B02-8B21A3E0442D}"/>
          </ac:spMkLst>
        </pc:spChg>
        <pc:spChg chg="del">
          <ac:chgData name="Theo Roos" userId="222717e5814001d8" providerId="LiveId" clId="{9EF15463-E1B6-4360-849D-170F95AC64B1}" dt="2021-10-04T22:07:11.729" v="2659" actId="478"/>
          <ac:spMkLst>
            <pc:docMk/>
            <pc:sldMk cId="519153940" sldId="276"/>
            <ac:spMk id="16" creationId="{1200DBF0-6F88-4E93-B839-756CD65F7F13}"/>
          </ac:spMkLst>
        </pc:spChg>
        <pc:spChg chg="mod">
          <ac:chgData name="Theo Roos" userId="222717e5814001d8" providerId="LiveId" clId="{9EF15463-E1B6-4360-849D-170F95AC64B1}" dt="2021-10-04T22:12:05.024" v="2705" actId="2711"/>
          <ac:spMkLst>
            <pc:docMk/>
            <pc:sldMk cId="519153940" sldId="276"/>
            <ac:spMk id="17" creationId="{CECA4ED9-88ED-45AA-839E-09A884C3EAEF}"/>
          </ac:spMkLst>
        </pc:spChg>
        <pc:spChg chg="mod">
          <ac:chgData name="Theo Roos" userId="222717e5814001d8" providerId="LiveId" clId="{9EF15463-E1B6-4360-849D-170F95AC64B1}" dt="2021-10-04T22:12:05.024" v="2705" actId="2711"/>
          <ac:spMkLst>
            <pc:docMk/>
            <pc:sldMk cId="519153940" sldId="276"/>
            <ac:spMk id="18" creationId="{A42CDF2A-2CF5-44A1-8420-A7B20BEE1754}"/>
          </ac:spMkLst>
        </pc:spChg>
        <pc:spChg chg="mod">
          <ac:chgData name="Theo Roos" userId="222717e5814001d8" providerId="LiveId" clId="{9EF15463-E1B6-4360-849D-170F95AC64B1}" dt="2021-10-04T22:12:05.024" v="2705" actId="2711"/>
          <ac:spMkLst>
            <pc:docMk/>
            <pc:sldMk cId="519153940" sldId="276"/>
            <ac:spMk id="19" creationId="{46D794DD-7B5B-40C6-ABBD-BD98AB962920}"/>
          </ac:spMkLst>
        </pc:spChg>
        <pc:spChg chg="add mod">
          <ac:chgData name="Theo Roos" userId="222717e5814001d8" providerId="LiveId" clId="{9EF15463-E1B6-4360-849D-170F95AC64B1}" dt="2021-10-04T22:11:56.956" v="2703"/>
          <ac:spMkLst>
            <pc:docMk/>
            <pc:sldMk cId="519153940" sldId="276"/>
            <ac:spMk id="20" creationId="{A3F31207-B5D6-4A7A-8D05-51EAE74DBB42}"/>
          </ac:spMkLst>
        </pc:spChg>
        <pc:picChg chg="add del mod">
          <ac:chgData name="Theo Roos" userId="222717e5814001d8" providerId="LiveId" clId="{9EF15463-E1B6-4360-849D-170F95AC64B1}" dt="2021-10-04T22:11:53.157" v="2701" actId="478"/>
          <ac:picMkLst>
            <pc:docMk/>
            <pc:sldMk cId="519153940" sldId="276"/>
            <ac:picMk id="2" creationId="{28784C81-A961-48AF-8C8B-DAEC440C01FE}"/>
          </ac:picMkLst>
        </pc:picChg>
      </pc:sldChg>
      <pc:sldChg chg="addSp delSp modSp add mod modAnim">
        <pc:chgData name="Theo Roos" userId="222717e5814001d8" providerId="LiveId" clId="{9EF15463-E1B6-4360-849D-170F95AC64B1}" dt="2021-10-04T22:13:21.124" v="2714" actId="113"/>
        <pc:sldMkLst>
          <pc:docMk/>
          <pc:sldMk cId="2511700626" sldId="277"/>
        </pc:sldMkLst>
        <pc:spChg chg="mod">
          <ac:chgData name="Theo Roos" userId="222717e5814001d8" providerId="LiveId" clId="{9EF15463-E1B6-4360-849D-170F95AC64B1}" dt="2021-10-04T22:01:53.092" v="2564" actId="20577"/>
          <ac:spMkLst>
            <pc:docMk/>
            <pc:sldMk cId="2511700626" sldId="277"/>
            <ac:spMk id="3" creationId="{FB28E116-282F-4E49-A007-8ACFF06297AC}"/>
          </ac:spMkLst>
        </pc:spChg>
        <pc:spChg chg="mod">
          <ac:chgData name="Theo Roos" userId="222717e5814001d8" providerId="LiveId" clId="{9EF15463-E1B6-4360-849D-170F95AC64B1}" dt="2021-10-04T22:12:42.193" v="2708" actId="113"/>
          <ac:spMkLst>
            <pc:docMk/>
            <pc:sldMk cId="2511700626" sldId="277"/>
            <ac:spMk id="5" creationId="{F3670615-1D21-4FD2-814F-79AEC5473021}"/>
          </ac:spMkLst>
        </pc:spChg>
        <pc:spChg chg="mod">
          <ac:chgData name="Theo Roos" userId="222717e5814001d8" providerId="LiveId" clId="{9EF15463-E1B6-4360-849D-170F95AC64B1}" dt="2021-10-04T22:12:42.193" v="2708" actId="113"/>
          <ac:spMkLst>
            <pc:docMk/>
            <pc:sldMk cId="2511700626" sldId="277"/>
            <ac:spMk id="6" creationId="{799E33BB-B2FB-4406-9B1D-F9731055B251}"/>
          </ac:spMkLst>
        </pc:spChg>
        <pc:spChg chg="mod">
          <ac:chgData name="Theo Roos" userId="222717e5814001d8" providerId="LiveId" clId="{9EF15463-E1B6-4360-849D-170F95AC64B1}" dt="2021-10-04T22:12:42.193" v="2708" actId="113"/>
          <ac:spMkLst>
            <pc:docMk/>
            <pc:sldMk cId="2511700626" sldId="277"/>
            <ac:spMk id="7" creationId="{C4DB99FE-CBC4-4F95-9FFD-A7E5B17A158B}"/>
          </ac:spMkLst>
        </pc:spChg>
        <pc:spChg chg="mod">
          <ac:chgData name="Theo Roos" userId="222717e5814001d8" providerId="LiveId" clId="{9EF15463-E1B6-4360-849D-170F95AC64B1}" dt="2021-10-04T22:12:42.193" v="2708" actId="113"/>
          <ac:spMkLst>
            <pc:docMk/>
            <pc:sldMk cId="2511700626" sldId="277"/>
            <ac:spMk id="8" creationId="{E507A37F-FA71-4236-B8DC-11E9085389B8}"/>
          </ac:spMkLst>
        </pc:spChg>
        <pc:spChg chg="mod">
          <ac:chgData name="Theo Roos" userId="222717e5814001d8" providerId="LiveId" clId="{9EF15463-E1B6-4360-849D-170F95AC64B1}" dt="2021-10-04T22:12:42.193" v="2708" actId="113"/>
          <ac:spMkLst>
            <pc:docMk/>
            <pc:sldMk cId="2511700626" sldId="277"/>
            <ac:spMk id="9" creationId="{EE488F1B-9CBA-4912-988F-2107B15CF936}"/>
          </ac:spMkLst>
        </pc:spChg>
        <pc:spChg chg="del">
          <ac:chgData name="Theo Roos" userId="222717e5814001d8" providerId="LiveId" clId="{9EF15463-E1B6-4360-849D-170F95AC64B1}" dt="2021-10-04T22:12:46.391" v="2709" actId="478"/>
          <ac:spMkLst>
            <pc:docMk/>
            <pc:sldMk cId="2511700626" sldId="277"/>
            <ac:spMk id="10" creationId="{37E12BD3-9263-42CD-BBD6-EC16D67C1582}"/>
          </ac:spMkLst>
        </pc:spChg>
        <pc:spChg chg="del">
          <ac:chgData name="Theo Roos" userId="222717e5814001d8" providerId="LiveId" clId="{9EF15463-E1B6-4360-849D-170F95AC64B1}" dt="2021-10-04T22:12:46.391" v="2709" actId="478"/>
          <ac:spMkLst>
            <pc:docMk/>
            <pc:sldMk cId="2511700626" sldId="277"/>
            <ac:spMk id="11" creationId="{2256A3E2-C881-46CF-A7D1-24B93DAD36E3}"/>
          </ac:spMkLst>
        </pc:spChg>
        <pc:spChg chg="del">
          <ac:chgData name="Theo Roos" userId="222717e5814001d8" providerId="LiveId" clId="{9EF15463-E1B6-4360-849D-170F95AC64B1}" dt="2021-10-04T22:12:46.391" v="2709" actId="478"/>
          <ac:spMkLst>
            <pc:docMk/>
            <pc:sldMk cId="2511700626" sldId="277"/>
            <ac:spMk id="12" creationId="{79EE82BD-6EC2-4273-83C1-FC5497BA43C0}"/>
          </ac:spMkLst>
        </pc:spChg>
        <pc:spChg chg="del">
          <ac:chgData name="Theo Roos" userId="222717e5814001d8" providerId="LiveId" clId="{9EF15463-E1B6-4360-849D-170F95AC64B1}" dt="2021-10-04T22:08:09.896" v="2674" actId="478"/>
          <ac:spMkLst>
            <pc:docMk/>
            <pc:sldMk cId="2511700626" sldId="277"/>
            <ac:spMk id="13" creationId="{EF8D1199-7671-498E-880D-EA97CFDD3C37}"/>
          </ac:spMkLst>
        </pc:spChg>
        <pc:spChg chg="del">
          <ac:chgData name="Theo Roos" userId="222717e5814001d8" providerId="LiveId" clId="{9EF15463-E1B6-4360-849D-170F95AC64B1}" dt="2021-10-04T22:08:09.896" v="2674" actId="478"/>
          <ac:spMkLst>
            <pc:docMk/>
            <pc:sldMk cId="2511700626" sldId="277"/>
            <ac:spMk id="14" creationId="{E64F48EA-8458-4C5A-9AFA-2DC04A4F4AB3}"/>
          </ac:spMkLst>
        </pc:spChg>
        <pc:spChg chg="del">
          <ac:chgData name="Theo Roos" userId="222717e5814001d8" providerId="LiveId" clId="{9EF15463-E1B6-4360-849D-170F95AC64B1}" dt="2021-10-04T22:08:09.896" v="2674" actId="478"/>
          <ac:spMkLst>
            <pc:docMk/>
            <pc:sldMk cId="2511700626" sldId="277"/>
            <ac:spMk id="15" creationId="{5E37495E-B9E9-414C-8B02-8B21A3E0442D}"/>
          </ac:spMkLst>
        </pc:spChg>
        <pc:spChg chg="del">
          <ac:chgData name="Theo Roos" userId="222717e5814001d8" providerId="LiveId" clId="{9EF15463-E1B6-4360-849D-170F95AC64B1}" dt="2021-10-04T22:08:09.896" v="2674" actId="478"/>
          <ac:spMkLst>
            <pc:docMk/>
            <pc:sldMk cId="2511700626" sldId="277"/>
            <ac:spMk id="16" creationId="{1200DBF0-6F88-4E93-B839-756CD65F7F13}"/>
          </ac:spMkLst>
        </pc:spChg>
        <pc:spChg chg="mod">
          <ac:chgData name="Theo Roos" userId="222717e5814001d8" providerId="LiveId" clId="{9EF15463-E1B6-4360-849D-170F95AC64B1}" dt="2021-10-04T22:13:21.124" v="2714" actId="113"/>
          <ac:spMkLst>
            <pc:docMk/>
            <pc:sldMk cId="2511700626" sldId="277"/>
            <ac:spMk id="17" creationId="{CECA4ED9-88ED-45AA-839E-09A884C3EAEF}"/>
          </ac:spMkLst>
        </pc:spChg>
        <pc:spChg chg="mod">
          <ac:chgData name="Theo Roos" userId="222717e5814001d8" providerId="LiveId" clId="{9EF15463-E1B6-4360-849D-170F95AC64B1}" dt="2021-10-04T22:13:21.124" v="2714" actId="113"/>
          <ac:spMkLst>
            <pc:docMk/>
            <pc:sldMk cId="2511700626" sldId="277"/>
            <ac:spMk id="18" creationId="{A42CDF2A-2CF5-44A1-8420-A7B20BEE1754}"/>
          </ac:spMkLst>
        </pc:spChg>
        <pc:spChg chg="mod">
          <ac:chgData name="Theo Roos" userId="222717e5814001d8" providerId="LiveId" clId="{9EF15463-E1B6-4360-849D-170F95AC64B1}" dt="2021-10-04T22:13:21.124" v="2714" actId="113"/>
          <ac:spMkLst>
            <pc:docMk/>
            <pc:sldMk cId="2511700626" sldId="277"/>
            <ac:spMk id="19" creationId="{46D794DD-7B5B-40C6-ABBD-BD98AB962920}"/>
          </ac:spMkLst>
        </pc:spChg>
        <pc:spChg chg="add mod">
          <ac:chgData name="Theo Roos" userId="222717e5814001d8" providerId="LiveId" clId="{9EF15463-E1B6-4360-849D-170F95AC64B1}" dt="2021-10-04T22:13:21.124" v="2714" actId="113"/>
          <ac:spMkLst>
            <pc:docMk/>
            <pc:sldMk cId="2511700626" sldId="277"/>
            <ac:spMk id="20" creationId="{FA4CBE69-E67C-48BC-9B0E-E4DFBD6F2DC5}"/>
          </ac:spMkLst>
        </pc:spChg>
        <pc:spChg chg="add mod">
          <ac:chgData name="Theo Roos" userId="222717e5814001d8" providerId="LiveId" clId="{9EF15463-E1B6-4360-849D-170F95AC64B1}" dt="2021-10-04T22:12:59.725" v="2710"/>
          <ac:spMkLst>
            <pc:docMk/>
            <pc:sldMk cId="2511700626" sldId="277"/>
            <ac:spMk id="21" creationId="{7CF7EED8-713A-4296-BAB2-4326C817938A}"/>
          </ac:spMkLst>
        </pc:spChg>
        <pc:picChg chg="mod">
          <ac:chgData name="Theo Roos" userId="222717e5814001d8" providerId="LiveId" clId="{9EF15463-E1B6-4360-849D-170F95AC64B1}" dt="2021-10-04T22:08:18.069" v="2675" actId="14826"/>
          <ac:picMkLst>
            <pc:docMk/>
            <pc:sldMk cId="2511700626" sldId="277"/>
            <ac:picMk id="2" creationId="{28784C81-A961-48AF-8C8B-DAEC440C01FE}"/>
          </ac:picMkLst>
        </pc:picChg>
      </pc:sldChg>
      <pc:sldChg chg="addSp delSp modSp add mod delAnim modAnim">
        <pc:chgData name="Theo Roos" userId="222717e5814001d8" providerId="LiveId" clId="{9EF15463-E1B6-4360-849D-170F95AC64B1}" dt="2021-10-04T22:26:51.120" v="2750"/>
        <pc:sldMkLst>
          <pc:docMk/>
          <pc:sldMk cId="741316229" sldId="278"/>
        </pc:sldMkLst>
        <pc:spChg chg="del">
          <ac:chgData name="Theo Roos" userId="222717e5814001d8" providerId="LiveId" clId="{9EF15463-E1B6-4360-849D-170F95AC64B1}" dt="2021-10-04T22:14:05.463" v="2716" actId="478"/>
          <ac:spMkLst>
            <pc:docMk/>
            <pc:sldMk cId="741316229" sldId="278"/>
            <ac:spMk id="3" creationId="{FB28E116-282F-4E49-A007-8ACFF06297AC}"/>
          </ac:spMkLst>
        </pc:spChg>
        <pc:spChg chg="mod">
          <ac:chgData name="Theo Roos" userId="222717e5814001d8" providerId="LiveId" clId="{9EF15463-E1B6-4360-849D-170F95AC64B1}" dt="2021-10-04T22:14:33.941" v="2719" actId="113"/>
          <ac:spMkLst>
            <pc:docMk/>
            <pc:sldMk cId="741316229" sldId="278"/>
            <ac:spMk id="5" creationId="{F3670615-1D21-4FD2-814F-79AEC5473021}"/>
          </ac:spMkLst>
        </pc:spChg>
        <pc:spChg chg="mod">
          <ac:chgData name="Theo Roos" userId="222717e5814001d8" providerId="LiveId" clId="{9EF15463-E1B6-4360-849D-170F95AC64B1}" dt="2021-10-04T22:14:33.941" v="2719" actId="113"/>
          <ac:spMkLst>
            <pc:docMk/>
            <pc:sldMk cId="741316229" sldId="278"/>
            <ac:spMk id="6" creationId="{799E33BB-B2FB-4406-9B1D-F9731055B251}"/>
          </ac:spMkLst>
        </pc:spChg>
        <pc:spChg chg="mod">
          <ac:chgData name="Theo Roos" userId="222717e5814001d8" providerId="LiveId" clId="{9EF15463-E1B6-4360-849D-170F95AC64B1}" dt="2021-10-04T22:14:33.941" v="2719" actId="113"/>
          <ac:spMkLst>
            <pc:docMk/>
            <pc:sldMk cId="741316229" sldId="278"/>
            <ac:spMk id="7" creationId="{C4DB99FE-CBC4-4F95-9FFD-A7E5B17A158B}"/>
          </ac:spMkLst>
        </pc:spChg>
        <pc:spChg chg="mod">
          <ac:chgData name="Theo Roos" userId="222717e5814001d8" providerId="LiveId" clId="{9EF15463-E1B6-4360-849D-170F95AC64B1}" dt="2021-10-04T22:14:33.941" v="2719" actId="113"/>
          <ac:spMkLst>
            <pc:docMk/>
            <pc:sldMk cId="741316229" sldId="278"/>
            <ac:spMk id="8" creationId="{E507A37F-FA71-4236-B8DC-11E9085389B8}"/>
          </ac:spMkLst>
        </pc:spChg>
        <pc:spChg chg="mod">
          <ac:chgData name="Theo Roos" userId="222717e5814001d8" providerId="LiveId" clId="{9EF15463-E1B6-4360-849D-170F95AC64B1}" dt="2021-10-04T22:14:33.941" v="2719" actId="113"/>
          <ac:spMkLst>
            <pc:docMk/>
            <pc:sldMk cId="741316229" sldId="278"/>
            <ac:spMk id="9" creationId="{EE488F1B-9CBA-4912-988F-2107B15CF936}"/>
          </ac:spMkLst>
        </pc:spChg>
        <pc:spChg chg="del">
          <ac:chgData name="Theo Roos" userId="222717e5814001d8" providerId="LiveId" clId="{9EF15463-E1B6-4360-849D-170F95AC64B1}" dt="2021-10-04T22:13:06.545" v="2711" actId="478"/>
          <ac:spMkLst>
            <pc:docMk/>
            <pc:sldMk cId="741316229" sldId="278"/>
            <ac:spMk id="10" creationId="{37E12BD3-9263-42CD-BBD6-EC16D67C1582}"/>
          </ac:spMkLst>
        </pc:spChg>
        <pc:spChg chg="del">
          <ac:chgData name="Theo Roos" userId="222717e5814001d8" providerId="LiveId" clId="{9EF15463-E1B6-4360-849D-170F95AC64B1}" dt="2021-10-04T22:13:06.545" v="2711" actId="478"/>
          <ac:spMkLst>
            <pc:docMk/>
            <pc:sldMk cId="741316229" sldId="278"/>
            <ac:spMk id="11" creationId="{2256A3E2-C881-46CF-A7D1-24B93DAD36E3}"/>
          </ac:spMkLst>
        </pc:spChg>
        <pc:spChg chg="del">
          <ac:chgData name="Theo Roos" userId="222717e5814001d8" providerId="LiveId" clId="{9EF15463-E1B6-4360-849D-170F95AC64B1}" dt="2021-10-04T22:13:06.545" v="2711" actId="478"/>
          <ac:spMkLst>
            <pc:docMk/>
            <pc:sldMk cId="741316229" sldId="278"/>
            <ac:spMk id="12" creationId="{79EE82BD-6EC2-4273-83C1-FC5497BA43C0}"/>
          </ac:spMkLst>
        </pc:spChg>
        <pc:spChg chg="del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13" creationId="{EF8D1199-7671-498E-880D-EA97CFDD3C37}"/>
          </ac:spMkLst>
        </pc:spChg>
        <pc:spChg chg="del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14" creationId="{E64F48EA-8458-4C5A-9AFA-2DC04A4F4AB3}"/>
          </ac:spMkLst>
        </pc:spChg>
        <pc:spChg chg="del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15" creationId="{5E37495E-B9E9-414C-8B02-8B21A3E0442D}"/>
          </ac:spMkLst>
        </pc:spChg>
        <pc:spChg chg="del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16" creationId="{1200DBF0-6F88-4E93-B839-756CD65F7F13}"/>
          </ac:spMkLst>
        </pc:spChg>
        <pc:spChg chg="del mod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17" creationId="{CECA4ED9-88ED-45AA-839E-09A884C3EAEF}"/>
          </ac:spMkLst>
        </pc:spChg>
        <pc:spChg chg="del mod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18" creationId="{A42CDF2A-2CF5-44A1-8420-A7B20BEE1754}"/>
          </ac:spMkLst>
        </pc:spChg>
        <pc:spChg chg="del mod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19" creationId="{46D794DD-7B5B-40C6-ABBD-BD98AB962920}"/>
          </ac:spMkLst>
        </pc:spChg>
        <pc:spChg chg="del mod">
          <ac:chgData name="Theo Roos" userId="222717e5814001d8" providerId="LiveId" clId="{9EF15463-E1B6-4360-849D-170F95AC64B1}" dt="2021-10-04T22:14:01.748" v="2715" actId="478"/>
          <ac:spMkLst>
            <pc:docMk/>
            <pc:sldMk cId="741316229" sldId="278"/>
            <ac:spMk id="20" creationId="{FA4CBE69-E67C-48BC-9B0E-E4DFBD6F2DC5}"/>
          </ac:spMkLst>
        </pc:spChg>
        <pc:spChg chg="add mod">
          <ac:chgData name="Theo Roos" userId="222717e5814001d8" providerId="LiveId" clId="{9EF15463-E1B6-4360-849D-170F95AC64B1}" dt="2021-10-04T22:14:15.259" v="2718" actId="2711"/>
          <ac:spMkLst>
            <pc:docMk/>
            <pc:sldMk cId="741316229" sldId="278"/>
            <ac:spMk id="21" creationId="{F0879074-51BC-49F3-955A-2B6A1CCB5078}"/>
          </ac:spMkLst>
        </pc:spChg>
        <pc:spChg chg="add mod">
          <ac:chgData name="Theo Roos" userId="222717e5814001d8" providerId="LiveId" clId="{9EF15463-E1B6-4360-849D-170F95AC64B1}" dt="2021-10-04T22:14:15.259" v="2718" actId="2711"/>
          <ac:spMkLst>
            <pc:docMk/>
            <pc:sldMk cId="741316229" sldId="278"/>
            <ac:spMk id="22" creationId="{68952A1D-3715-4E10-AB48-DCAB523369E7}"/>
          </ac:spMkLst>
        </pc:spChg>
        <pc:spChg chg="add del mod">
          <ac:chgData name="Theo Roos" userId="222717e5814001d8" providerId="LiveId" clId="{9EF15463-E1B6-4360-849D-170F95AC64B1}" dt="2021-10-04T22:09:15.676" v="2682" actId="478"/>
          <ac:spMkLst>
            <pc:docMk/>
            <pc:sldMk cId="741316229" sldId="278"/>
            <ac:spMk id="23" creationId="{2F0D9E2A-FCE4-493A-B28C-2FA33993003F}"/>
          </ac:spMkLst>
        </pc:spChg>
        <pc:spChg chg="add mod">
          <ac:chgData name="Theo Roos" userId="222717e5814001d8" providerId="LiveId" clId="{9EF15463-E1B6-4360-849D-170F95AC64B1}" dt="2021-10-04T22:13:07.034" v="2712"/>
          <ac:spMkLst>
            <pc:docMk/>
            <pc:sldMk cId="741316229" sldId="278"/>
            <ac:spMk id="24" creationId="{D03EC330-0068-49AD-B947-F03783BDDECB}"/>
          </ac:spMkLst>
        </pc:spChg>
        <pc:picChg chg="mod ord">
          <ac:chgData name="Theo Roos" userId="222717e5814001d8" providerId="LiveId" clId="{9EF15463-E1B6-4360-849D-170F95AC64B1}" dt="2021-10-04T22:26:36.664" v="2748" actId="167"/>
          <ac:picMkLst>
            <pc:docMk/>
            <pc:sldMk cId="741316229" sldId="278"/>
            <ac:picMk id="2" creationId="{28784C81-A961-48AF-8C8B-DAEC440C01FE}"/>
          </ac:picMkLst>
        </pc:picChg>
        <pc:picChg chg="add mod ord">
          <ac:chgData name="Theo Roos" userId="222717e5814001d8" providerId="LiveId" clId="{9EF15463-E1B6-4360-849D-170F95AC64B1}" dt="2021-10-04T22:26:40.236" v="2749" actId="166"/>
          <ac:picMkLst>
            <pc:docMk/>
            <pc:sldMk cId="741316229" sldId="278"/>
            <ac:picMk id="26" creationId="{2CAF04EC-F7C9-4EF6-BDE1-A2C942A00413}"/>
          </ac:picMkLst>
        </pc:picChg>
        <pc:picChg chg="add mod">
          <ac:chgData name="Theo Roos" userId="222717e5814001d8" providerId="LiveId" clId="{9EF15463-E1B6-4360-849D-170F95AC64B1}" dt="2021-10-04T22:25:15.200" v="2740" actId="1076"/>
          <ac:picMkLst>
            <pc:docMk/>
            <pc:sldMk cId="741316229" sldId="278"/>
            <ac:picMk id="28" creationId="{1B6EF0BC-C574-41C1-B87C-724114F7E848}"/>
          </ac:picMkLst>
        </pc:picChg>
      </pc:sldChg>
      <pc:sldChg chg="delSp modSp add del mod delAnim">
        <pc:chgData name="Theo Roos" userId="222717e5814001d8" providerId="LiveId" clId="{9EF15463-E1B6-4360-849D-170F95AC64B1}" dt="2021-10-04T22:16:24.994" v="2727" actId="47"/>
        <pc:sldMkLst>
          <pc:docMk/>
          <pc:sldMk cId="1599788840" sldId="279"/>
        </pc:sldMkLst>
        <pc:spChg chg="del mod">
          <ac:chgData name="Theo Roos" userId="222717e5814001d8" providerId="LiveId" clId="{9EF15463-E1B6-4360-849D-170F95AC64B1}" dt="2021-10-04T22:15:41.163" v="2723" actId="478"/>
          <ac:spMkLst>
            <pc:docMk/>
            <pc:sldMk cId="1599788840" sldId="279"/>
            <ac:spMk id="4" creationId="{7A0883A2-11F0-4995-8393-675CCCC018D9}"/>
          </ac:spMkLst>
        </pc:spChg>
        <pc:spChg chg="del mod">
          <ac:chgData name="Theo Roos" userId="222717e5814001d8" providerId="LiveId" clId="{9EF15463-E1B6-4360-849D-170F95AC64B1}" dt="2021-10-04T22:15:41.163" v="2723" actId="478"/>
          <ac:spMkLst>
            <pc:docMk/>
            <pc:sldMk cId="1599788840" sldId="279"/>
            <ac:spMk id="5" creationId="{F3670615-1D21-4FD2-814F-79AEC5473021}"/>
          </ac:spMkLst>
        </pc:spChg>
        <pc:spChg chg="del mod">
          <ac:chgData name="Theo Roos" userId="222717e5814001d8" providerId="LiveId" clId="{9EF15463-E1B6-4360-849D-170F95AC64B1}" dt="2021-10-04T22:15:41.163" v="2723" actId="478"/>
          <ac:spMkLst>
            <pc:docMk/>
            <pc:sldMk cId="1599788840" sldId="279"/>
            <ac:spMk id="6" creationId="{799E33BB-B2FB-4406-9B1D-F9731055B251}"/>
          </ac:spMkLst>
        </pc:spChg>
        <pc:spChg chg="del mod">
          <ac:chgData name="Theo Roos" userId="222717e5814001d8" providerId="LiveId" clId="{9EF15463-E1B6-4360-849D-170F95AC64B1}" dt="2021-10-04T22:15:41.163" v="2723" actId="478"/>
          <ac:spMkLst>
            <pc:docMk/>
            <pc:sldMk cId="1599788840" sldId="279"/>
            <ac:spMk id="7" creationId="{C4DB99FE-CBC4-4F95-9FFD-A7E5B17A158B}"/>
          </ac:spMkLst>
        </pc:spChg>
        <pc:spChg chg="del mod">
          <ac:chgData name="Theo Roos" userId="222717e5814001d8" providerId="LiveId" clId="{9EF15463-E1B6-4360-849D-170F95AC64B1}" dt="2021-10-04T22:15:41.163" v="2723" actId="478"/>
          <ac:spMkLst>
            <pc:docMk/>
            <pc:sldMk cId="1599788840" sldId="279"/>
            <ac:spMk id="8" creationId="{E507A37F-FA71-4236-B8DC-11E9085389B8}"/>
          </ac:spMkLst>
        </pc:spChg>
        <pc:spChg chg="del mod">
          <ac:chgData name="Theo Roos" userId="222717e5814001d8" providerId="LiveId" clId="{9EF15463-E1B6-4360-849D-170F95AC64B1}" dt="2021-10-04T22:15:41.163" v="2723" actId="478"/>
          <ac:spMkLst>
            <pc:docMk/>
            <pc:sldMk cId="1599788840" sldId="279"/>
            <ac:spMk id="9" creationId="{EE488F1B-9CBA-4912-988F-2107B15CF936}"/>
          </ac:spMkLst>
        </pc:spChg>
        <pc:spChg chg="del">
          <ac:chgData name="Theo Roos" userId="222717e5814001d8" providerId="LiveId" clId="{9EF15463-E1B6-4360-849D-170F95AC64B1}" dt="2021-10-04T22:15:45.109" v="2724" actId="478"/>
          <ac:spMkLst>
            <pc:docMk/>
            <pc:sldMk cId="1599788840" sldId="279"/>
            <ac:spMk id="21" creationId="{F0879074-51BC-49F3-955A-2B6A1CCB5078}"/>
          </ac:spMkLst>
        </pc:spChg>
        <pc:spChg chg="del">
          <ac:chgData name="Theo Roos" userId="222717e5814001d8" providerId="LiveId" clId="{9EF15463-E1B6-4360-849D-170F95AC64B1}" dt="2021-10-04T22:15:45.109" v="2724" actId="478"/>
          <ac:spMkLst>
            <pc:docMk/>
            <pc:sldMk cId="1599788840" sldId="279"/>
            <ac:spMk id="22" creationId="{68952A1D-3715-4E10-AB48-DCAB523369E7}"/>
          </ac:spMkLst>
        </pc:spChg>
        <pc:spChg chg="del">
          <ac:chgData name="Theo Roos" userId="222717e5814001d8" providerId="LiveId" clId="{9EF15463-E1B6-4360-849D-170F95AC64B1}" dt="2021-10-04T22:15:45.109" v="2724" actId="478"/>
          <ac:spMkLst>
            <pc:docMk/>
            <pc:sldMk cId="1599788840" sldId="279"/>
            <ac:spMk id="24" creationId="{D03EC330-0068-49AD-B947-F03783BDDECB}"/>
          </ac:spMkLst>
        </pc:spChg>
      </pc:sldChg>
      <pc:sldChg chg="addSp delSp modSp add mod delAnim modAnim">
        <pc:chgData name="Theo Roos" userId="222717e5814001d8" providerId="LiveId" clId="{9EF15463-E1B6-4360-849D-170F95AC64B1}" dt="2021-10-04T22:51:25.470" v="3102"/>
        <pc:sldMkLst>
          <pc:docMk/>
          <pc:sldMk cId="1911684109" sldId="280"/>
        </pc:sldMkLst>
        <pc:picChg chg="mod">
          <ac:chgData name="Theo Roos" userId="222717e5814001d8" providerId="LiveId" clId="{9EF15463-E1B6-4360-849D-170F95AC64B1}" dt="2021-10-04T22:43:33.200" v="2873" actId="1038"/>
          <ac:picMkLst>
            <pc:docMk/>
            <pc:sldMk cId="1911684109" sldId="280"/>
            <ac:picMk id="2" creationId="{28784C81-A961-48AF-8C8B-DAEC440C01FE}"/>
          </ac:picMkLst>
        </pc:picChg>
        <pc:picChg chg="add mod">
          <ac:chgData name="Theo Roos" userId="222717e5814001d8" providerId="LiveId" clId="{9EF15463-E1B6-4360-849D-170F95AC64B1}" dt="2021-10-04T22:48:15.442" v="3097" actId="1076"/>
          <ac:picMkLst>
            <pc:docMk/>
            <pc:sldMk cId="1911684109" sldId="280"/>
            <ac:picMk id="10" creationId="{A3B61BC2-C6A7-47FD-BC30-42E3E6331948}"/>
          </ac:picMkLst>
        </pc:picChg>
        <pc:picChg chg="add mod">
          <ac:chgData name="Theo Roos" userId="222717e5814001d8" providerId="LiveId" clId="{9EF15463-E1B6-4360-849D-170F95AC64B1}" dt="2021-10-04T22:42:35.078" v="2834" actId="1076"/>
          <ac:picMkLst>
            <pc:docMk/>
            <pc:sldMk cId="1911684109" sldId="280"/>
            <ac:picMk id="12" creationId="{439D84D4-6B66-4D74-BF54-09FAB51BB2DE}"/>
          </ac:picMkLst>
        </pc:picChg>
        <pc:picChg chg="add mod">
          <ac:chgData name="Theo Roos" userId="222717e5814001d8" providerId="LiveId" clId="{9EF15463-E1B6-4360-849D-170F95AC64B1}" dt="2021-10-04T22:48:15.442" v="3097" actId="1076"/>
          <ac:picMkLst>
            <pc:docMk/>
            <pc:sldMk cId="1911684109" sldId="280"/>
            <ac:picMk id="14" creationId="{AB88FE36-A401-4ACC-A340-2049036865AF}"/>
          </ac:picMkLst>
        </pc:picChg>
        <pc:picChg chg="add mod">
          <ac:chgData name="Theo Roos" userId="222717e5814001d8" providerId="LiveId" clId="{9EF15463-E1B6-4360-849D-170F95AC64B1}" dt="2021-10-04T22:48:15.442" v="3097" actId="1076"/>
          <ac:picMkLst>
            <pc:docMk/>
            <pc:sldMk cId="1911684109" sldId="280"/>
            <ac:picMk id="15" creationId="{FC114AB0-70ED-4A7F-9144-4EDC41A167AE}"/>
          </ac:picMkLst>
        </pc:picChg>
        <pc:picChg chg="add mod">
          <ac:chgData name="Theo Roos" userId="222717e5814001d8" providerId="LiveId" clId="{9EF15463-E1B6-4360-849D-170F95AC64B1}" dt="2021-10-04T22:48:15.442" v="3097" actId="1076"/>
          <ac:picMkLst>
            <pc:docMk/>
            <pc:sldMk cId="1911684109" sldId="280"/>
            <ac:picMk id="16" creationId="{688A3DFE-FC77-4846-B44F-45041C19B8CC}"/>
          </ac:picMkLst>
        </pc:picChg>
        <pc:picChg chg="add mod">
          <ac:chgData name="Theo Roos" userId="222717e5814001d8" providerId="LiveId" clId="{9EF15463-E1B6-4360-849D-170F95AC64B1}" dt="2021-10-04T22:48:15.442" v="3097" actId="1076"/>
          <ac:picMkLst>
            <pc:docMk/>
            <pc:sldMk cId="1911684109" sldId="280"/>
            <ac:picMk id="17" creationId="{FE13B79F-7AAD-4D00-B52A-115F35B4C8EE}"/>
          </ac:picMkLst>
        </pc:picChg>
        <pc:picChg chg="add mod">
          <ac:chgData name="Theo Roos" userId="222717e5814001d8" providerId="LiveId" clId="{9EF15463-E1B6-4360-849D-170F95AC64B1}" dt="2021-10-04T22:48:15.442" v="3097" actId="1076"/>
          <ac:picMkLst>
            <pc:docMk/>
            <pc:sldMk cId="1911684109" sldId="280"/>
            <ac:picMk id="18" creationId="{41324915-080B-4C33-95E2-9B0DFF0D73E0}"/>
          </ac:picMkLst>
        </pc:picChg>
        <pc:picChg chg="add mod">
          <ac:chgData name="Theo Roos" userId="222717e5814001d8" providerId="LiveId" clId="{9EF15463-E1B6-4360-849D-170F95AC64B1}" dt="2021-10-04T22:48:15.442" v="3097" actId="1076"/>
          <ac:picMkLst>
            <pc:docMk/>
            <pc:sldMk cId="1911684109" sldId="280"/>
            <ac:picMk id="19" creationId="{AE178583-DC07-4A39-B72A-3FA631D5EDBC}"/>
          </ac:picMkLst>
        </pc:picChg>
        <pc:picChg chg="add del mod">
          <ac:chgData name="Theo Roos" userId="222717e5814001d8" providerId="LiveId" clId="{9EF15463-E1B6-4360-849D-170F95AC64B1}" dt="2021-10-04T22:42:13.522" v="2829" actId="478"/>
          <ac:picMkLst>
            <pc:docMk/>
            <pc:sldMk cId="1911684109" sldId="280"/>
            <ac:picMk id="20" creationId="{EB53FDDC-C0B7-43FF-9492-62317F2FF4A0}"/>
          </ac:picMkLst>
        </pc:picChg>
        <pc:picChg chg="add mod">
          <ac:chgData name="Theo Roos" userId="222717e5814001d8" providerId="LiveId" clId="{9EF15463-E1B6-4360-849D-170F95AC64B1}" dt="2021-10-04T22:47:37.596" v="3096" actId="1076"/>
          <ac:picMkLst>
            <pc:docMk/>
            <pc:sldMk cId="1911684109" sldId="280"/>
            <ac:picMk id="23" creationId="{50647B27-D634-4467-8E61-1159261F81A2}"/>
          </ac:picMkLst>
        </pc:picChg>
        <pc:picChg chg="add mod">
          <ac:chgData name="Theo Roos" userId="222717e5814001d8" providerId="LiveId" clId="{9EF15463-E1B6-4360-849D-170F95AC64B1}" dt="2021-10-04T22:47:37.596" v="3096" actId="1076"/>
          <ac:picMkLst>
            <pc:docMk/>
            <pc:sldMk cId="1911684109" sldId="280"/>
            <ac:picMk id="25" creationId="{AC6D20DE-85FC-44BA-9445-DF1A4294BAE0}"/>
          </ac:picMkLst>
        </pc:picChg>
        <pc:picChg chg="add mod">
          <ac:chgData name="Theo Roos" userId="222717e5814001d8" providerId="LiveId" clId="{9EF15463-E1B6-4360-849D-170F95AC64B1}" dt="2021-10-04T22:47:37.596" v="3096" actId="1076"/>
          <ac:picMkLst>
            <pc:docMk/>
            <pc:sldMk cId="1911684109" sldId="280"/>
            <ac:picMk id="26" creationId="{0532DC2F-3B6D-485A-8FCE-67EDA368D221}"/>
          </ac:picMkLst>
        </pc:picChg>
        <pc:picChg chg="add mod">
          <ac:chgData name="Theo Roos" userId="222717e5814001d8" providerId="LiveId" clId="{9EF15463-E1B6-4360-849D-170F95AC64B1}" dt="2021-10-04T22:47:37.596" v="3096" actId="1076"/>
          <ac:picMkLst>
            <pc:docMk/>
            <pc:sldMk cId="1911684109" sldId="280"/>
            <ac:picMk id="27" creationId="{F1A76F50-3502-4798-ACDD-CA1C37F3ED30}"/>
          </ac:picMkLst>
        </pc:picChg>
        <pc:picChg chg="add del mod">
          <ac:chgData name="Theo Roos" userId="222717e5814001d8" providerId="LiveId" clId="{9EF15463-E1B6-4360-849D-170F95AC64B1}" dt="2021-10-04T22:44:23.954" v="2987" actId="478"/>
          <ac:picMkLst>
            <pc:docMk/>
            <pc:sldMk cId="1911684109" sldId="280"/>
            <ac:picMk id="28" creationId="{649515C7-9FCE-466C-AB96-B7917D4E360D}"/>
          </ac:picMkLst>
        </pc:picChg>
        <pc:picChg chg="add del mod">
          <ac:chgData name="Theo Roos" userId="222717e5814001d8" providerId="LiveId" clId="{9EF15463-E1B6-4360-849D-170F95AC64B1}" dt="2021-10-04T22:44:23.954" v="2987" actId="478"/>
          <ac:picMkLst>
            <pc:docMk/>
            <pc:sldMk cId="1911684109" sldId="280"/>
            <ac:picMk id="29" creationId="{CF6BBCA4-FAEA-4AC9-BEA0-EA8040A8E6D2}"/>
          </ac:picMkLst>
        </pc:picChg>
        <pc:picChg chg="add mod">
          <ac:chgData name="Theo Roos" userId="222717e5814001d8" providerId="LiveId" clId="{9EF15463-E1B6-4360-849D-170F95AC64B1}" dt="2021-10-04T22:47:37.596" v="3096" actId="1076"/>
          <ac:picMkLst>
            <pc:docMk/>
            <pc:sldMk cId="1911684109" sldId="280"/>
            <ac:picMk id="30" creationId="{2FFDFD6A-2ADF-4713-A057-902FEB633ED3}"/>
          </ac:picMkLst>
        </pc:picChg>
        <pc:picChg chg="add mod">
          <ac:chgData name="Theo Roos" userId="222717e5814001d8" providerId="LiveId" clId="{9EF15463-E1B6-4360-849D-170F95AC64B1}" dt="2021-10-04T22:47:37.596" v="3096" actId="1076"/>
          <ac:picMkLst>
            <pc:docMk/>
            <pc:sldMk cId="1911684109" sldId="280"/>
            <ac:picMk id="31" creationId="{92D63A95-3083-4C04-AE61-24D55455FC72}"/>
          </ac:picMkLst>
        </pc:picChg>
      </pc:sldChg>
      <pc:sldChg chg="modSp add ord modAnim">
        <pc:chgData name="Theo Roos" userId="222717e5814001d8" providerId="LiveId" clId="{9EF15463-E1B6-4360-849D-170F95AC64B1}" dt="2021-10-04T22:55:04.778" v="3368"/>
        <pc:sldMkLst>
          <pc:docMk/>
          <pc:sldMk cId="1596262185" sldId="281"/>
        </pc:sldMkLst>
        <pc:spChg chg="mod">
          <ac:chgData name="Theo Roos" userId="222717e5814001d8" providerId="LiveId" clId="{9EF15463-E1B6-4360-849D-170F95AC64B1}" dt="2021-10-04T22:54:58.841" v="3366" actId="6549"/>
          <ac:spMkLst>
            <pc:docMk/>
            <pc:sldMk cId="1596262185" sldId="281"/>
            <ac:spMk id="5" creationId="{0D0FDB35-CDAE-4898-A7DD-B93BC3F61402}"/>
          </ac:spMkLst>
        </pc:spChg>
      </pc:sldChg>
      <pc:sldChg chg="addSp modSp new del ord">
        <pc:chgData name="Theo Roos" userId="222717e5814001d8" providerId="LiveId" clId="{9EF15463-E1B6-4360-849D-170F95AC64B1}" dt="2021-10-04T22:52:14.286" v="3107" actId="47"/>
        <pc:sldMkLst>
          <pc:docMk/>
          <pc:sldMk cId="2905437004" sldId="281"/>
        </pc:sldMkLst>
        <pc:picChg chg="add mod">
          <ac:chgData name="Theo Roos" userId="222717e5814001d8" providerId="LiveId" clId="{9EF15463-E1B6-4360-849D-170F95AC64B1}" dt="2021-10-04T22:51:44.563" v="3104"/>
          <ac:picMkLst>
            <pc:docMk/>
            <pc:sldMk cId="2905437004" sldId="281"/>
            <ac:picMk id="2" creationId="{A4E9A6AE-188D-4E06-AE6D-266B77B659B9}"/>
          </ac:picMkLst>
        </pc:picChg>
      </pc:sldChg>
      <pc:sldChg chg="addSp delSp modSp new mod modAnim">
        <pc:chgData name="Theo Roos" userId="222717e5814001d8" providerId="LiveId" clId="{9EF15463-E1B6-4360-849D-170F95AC64B1}" dt="2021-10-04T23:10:38.975" v="3540"/>
        <pc:sldMkLst>
          <pc:docMk/>
          <pc:sldMk cId="771566885" sldId="282"/>
        </pc:sldMkLst>
        <pc:spChg chg="mod">
          <ac:chgData name="Theo Roos" userId="222717e5814001d8" providerId="LiveId" clId="{9EF15463-E1B6-4360-849D-170F95AC64B1}" dt="2021-10-04T23:08:41.909" v="3524" actId="403"/>
          <ac:spMkLst>
            <pc:docMk/>
            <pc:sldMk cId="771566885" sldId="282"/>
            <ac:spMk id="2" creationId="{B80EA951-80E5-4FB2-8CE5-573DF10BDFAC}"/>
          </ac:spMkLst>
        </pc:spChg>
        <pc:spChg chg="del">
          <ac:chgData name="Theo Roos" userId="222717e5814001d8" providerId="LiveId" clId="{9EF15463-E1B6-4360-849D-170F95AC64B1}" dt="2021-10-04T23:09:54.171" v="3525" actId="931"/>
          <ac:spMkLst>
            <pc:docMk/>
            <pc:sldMk cId="771566885" sldId="282"/>
            <ac:spMk id="3" creationId="{34B5016B-F064-4755-A511-E5A064A5530A}"/>
          </ac:spMkLst>
        </pc:spChg>
        <pc:picChg chg="add mod">
          <ac:chgData name="Theo Roos" userId="222717e5814001d8" providerId="LiveId" clId="{9EF15463-E1B6-4360-849D-170F95AC64B1}" dt="2021-10-04T23:08:29.005" v="3509"/>
          <ac:picMkLst>
            <pc:docMk/>
            <pc:sldMk cId="771566885" sldId="282"/>
            <ac:picMk id="4" creationId="{A8FE6E5C-0082-4574-BC03-EBD0AE18F707}"/>
          </ac:picMkLst>
        </pc:picChg>
        <pc:picChg chg="add mod ord">
          <ac:chgData name="Theo Roos" userId="222717e5814001d8" providerId="LiveId" clId="{9EF15463-E1B6-4360-849D-170F95AC64B1}" dt="2021-10-04T23:10:28.919" v="3538" actId="167"/>
          <ac:picMkLst>
            <pc:docMk/>
            <pc:sldMk cId="771566885" sldId="282"/>
            <ac:picMk id="6" creationId="{5E731918-78AA-462D-9682-8786BFF36F6B}"/>
          </ac:picMkLst>
        </pc:picChg>
      </pc:sldChg>
      <pc:sldChg chg="add del">
        <pc:chgData name="Theo Roos" userId="222717e5814001d8" providerId="LiveId" clId="{9EF15463-E1B6-4360-849D-170F95AC64B1}" dt="2021-10-04T23:08:23.183" v="3507" actId="47"/>
        <pc:sldMkLst>
          <pc:docMk/>
          <pc:sldMk cId="1493686005" sldId="282"/>
        </pc:sldMkLst>
      </pc:sldChg>
    </pc:docChg>
  </pc:docChgLst>
  <pc:docChgLst>
    <pc:chgData name="Theo Roos" userId="222717e5814001d8" providerId="LiveId" clId="{82C9FC7F-7DA2-48D5-A89A-B3CF6E4EF7E9}"/>
    <pc:docChg chg="undo redo custSel addSld modSld">
      <pc:chgData name="Theo Roos" userId="222717e5814001d8" providerId="LiveId" clId="{82C9FC7F-7DA2-48D5-A89A-B3CF6E4EF7E9}" dt="2021-10-07T12:20:16.084" v="1120" actId="207"/>
      <pc:docMkLst>
        <pc:docMk/>
      </pc:docMkLst>
      <pc:sldChg chg="modSp mod">
        <pc:chgData name="Theo Roos" userId="222717e5814001d8" providerId="LiveId" clId="{82C9FC7F-7DA2-48D5-A89A-B3CF6E4EF7E9}" dt="2021-09-30T13:51:01.422" v="23" actId="20577"/>
        <pc:sldMkLst>
          <pc:docMk/>
          <pc:sldMk cId="23761757" sldId="256"/>
        </pc:sldMkLst>
        <pc:spChg chg="mod">
          <ac:chgData name="Theo Roos" userId="222717e5814001d8" providerId="LiveId" clId="{82C9FC7F-7DA2-48D5-A89A-B3CF6E4EF7E9}" dt="2021-09-30T13:51:01.422" v="23" actId="20577"/>
          <ac:spMkLst>
            <pc:docMk/>
            <pc:sldMk cId="23761757" sldId="256"/>
            <ac:spMk id="2" creationId="{EBF5BA9B-53C8-418B-A412-8C2AD469862F}"/>
          </ac:spMkLst>
        </pc:spChg>
      </pc:sldChg>
      <pc:sldChg chg="addSp modSp new mod modAnim">
        <pc:chgData name="Theo Roos" userId="222717e5814001d8" providerId="LiveId" clId="{82C9FC7F-7DA2-48D5-A89A-B3CF6E4EF7E9}" dt="2021-09-30T14:15:32.850" v="460"/>
        <pc:sldMkLst>
          <pc:docMk/>
          <pc:sldMk cId="2703283119" sldId="263"/>
        </pc:sldMkLst>
        <pc:spChg chg="mod">
          <ac:chgData name="Theo Roos" userId="222717e5814001d8" providerId="LiveId" clId="{82C9FC7F-7DA2-48D5-A89A-B3CF6E4EF7E9}" dt="2021-09-30T14:05:42.178" v="63" actId="113"/>
          <ac:spMkLst>
            <pc:docMk/>
            <pc:sldMk cId="2703283119" sldId="263"/>
            <ac:spMk id="2" creationId="{7A4FF061-F1AD-4264-91A4-47B17639AE01}"/>
          </ac:spMkLst>
        </pc:spChg>
        <pc:spChg chg="mod">
          <ac:chgData name="Theo Roos" userId="222717e5814001d8" providerId="LiveId" clId="{82C9FC7F-7DA2-48D5-A89A-B3CF6E4EF7E9}" dt="2021-09-30T14:11:36.970" v="99" actId="113"/>
          <ac:spMkLst>
            <pc:docMk/>
            <pc:sldMk cId="2703283119" sldId="263"/>
            <ac:spMk id="3" creationId="{045A37E4-FB3E-43CB-981E-F926005BBC2B}"/>
          </ac:spMkLst>
        </pc:spChg>
        <pc:picChg chg="add mod">
          <ac:chgData name="Theo Roos" userId="222717e5814001d8" providerId="LiveId" clId="{82C9FC7F-7DA2-48D5-A89A-B3CF6E4EF7E9}" dt="2021-09-30T14:09:54.366" v="89" actId="1076"/>
          <ac:picMkLst>
            <pc:docMk/>
            <pc:sldMk cId="2703283119" sldId="263"/>
            <ac:picMk id="1026" creationId="{141FFE27-D547-4F1D-B31D-D3736BBC8B35}"/>
          </ac:picMkLst>
        </pc:picChg>
        <pc:picChg chg="add mod">
          <ac:chgData name="Theo Roos" userId="222717e5814001d8" providerId="LiveId" clId="{82C9FC7F-7DA2-48D5-A89A-B3CF6E4EF7E9}" dt="2021-09-30T14:11:23.024" v="96" actId="1076"/>
          <ac:picMkLst>
            <pc:docMk/>
            <pc:sldMk cId="2703283119" sldId="263"/>
            <ac:picMk id="1028" creationId="{AC273601-B401-40BF-96C3-A93971CE7F26}"/>
          </ac:picMkLst>
        </pc:picChg>
      </pc:sldChg>
      <pc:sldChg chg="modSp new mod modAnim">
        <pc:chgData name="Theo Roos" userId="222717e5814001d8" providerId="LiveId" clId="{82C9FC7F-7DA2-48D5-A89A-B3CF6E4EF7E9}" dt="2021-10-07T12:20:16.084" v="1120" actId="207"/>
        <pc:sldMkLst>
          <pc:docMk/>
          <pc:sldMk cId="1397385432" sldId="264"/>
        </pc:sldMkLst>
        <pc:spChg chg="mod">
          <ac:chgData name="Theo Roos" userId="222717e5814001d8" providerId="LiveId" clId="{82C9FC7F-7DA2-48D5-A89A-B3CF6E4EF7E9}" dt="2021-09-30T14:16:21.921" v="466" actId="2711"/>
          <ac:spMkLst>
            <pc:docMk/>
            <pc:sldMk cId="1397385432" sldId="264"/>
            <ac:spMk id="2" creationId="{EC78D39E-7BBF-49D1-9288-D5028C4FAA2B}"/>
          </ac:spMkLst>
        </pc:spChg>
        <pc:spChg chg="mod">
          <ac:chgData name="Theo Roos" userId="222717e5814001d8" providerId="LiveId" clId="{82C9FC7F-7DA2-48D5-A89A-B3CF6E4EF7E9}" dt="2021-10-07T12:20:16.084" v="1120" actId="207"/>
          <ac:spMkLst>
            <pc:docMk/>
            <pc:sldMk cId="1397385432" sldId="264"/>
            <ac:spMk id="3" creationId="{C30D00C2-4FF0-45A1-8F72-3E4EF7F77A54}"/>
          </ac:spMkLst>
        </pc:spChg>
      </pc:sldChg>
      <pc:sldChg chg="modSp new mod">
        <pc:chgData name="Theo Roos" userId="222717e5814001d8" providerId="LiveId" clId="{82C9FC7F-7DA2-48D5-A89A-B3CF6E4EF7E9}" dt="2021-09-30T14:16:03.717" v="464"/>
        <pc:sldMkLst>
          <pc:docMk/>
          <pc:sldMk cId="1338706976" sldId="265"/>
        </pc:sldMkLst>
        <pc:spChg chg="mod">
          <ac:chgData name="Theo Roos" userId="222717e5814001d8" providerId="LiveId" clId="{82C9FC7F-7DA2-48D5-A89A-B3CF6E4EF7E9}" dt="2021-09-30T14:16:03.717" v="464"/>
          <ac:spMkLst>
            <pc:docMk/>
            <pc:sldMk cId="1338706976" sldId="265"/>
            <ac:spMk id="2" creationId="{04C28448-0B69-4F71-BADC-7E8D2AA4F2CE}"/>
          </ac:spMkLst>
        </pc:spChg>
      </pc:sldChg>
      <pc:sldChg chg="modSp mod">
        <pc:chgData name="Theo Roos" userId="222717e5814001d8" providerId="LiveId" clId="{82C9FC7F-7DA2-48D5-A89A-B3CF6E4EF7E9}" dt="2021-10-07T10:18:54.866" v="725" actId="20577"/>
        <pc:sldMkLst>
          <pc:docMk/>
          <pc:sldMk cId="3661954614" sldId="266"/>
        </pc:sldMkLst>
        <pc:spChg chg="mod">
          <ac:chgData name="Theo Roos" userId="222717e5814001d8" providerId="LiveId" clId="{82C9FC7F-7DA2-48D5-A89A-B3CF6E4EF7E9}" dt="2021-10-07T10:18:54.866" v="725" actId="20577"/>
          <ac:spMkLst>
            <pc:docMk/>
            <pc:sldMk cId="3661954614" sldId="266"/>
            <ac:spMk id="3" creationId="{CCBD25FD-B949-4E4E-A4C7-32ACDDECD674}"/>
          </ac:spMkLst>
        </pc:spChg>
      </pc:sldChg>
      <pc:sldChg chg="modSp mod addAnim delAnim modAnim">
        <pc:chgData name="Theo Roos" userId="222717e5814001d8" providerId="LiveId" clId="{82C9FC7F-7DA2-48D5-A89A-B3CF6E4EF7E9}" dt="2021-10-07T12:19:06.424" v="1039" actId="21"/>
        <pc:sldMkLst>
          <pc:docMk/>
          <pc:sldMk cId="3061625813" sldId="267"/>
        </pc:sldMkLst>
        <pc:spChg chg="mod">
          <ac:chgData name="Theo Roos" userId="222717e5814001d8" providerId="LiveId" clId="{82C9FC7F-7DA2-48D5-A89A-B3CF6E4EF7E9}" dt="2021-10-07T12:19:06.424" v="1039" actId="21"/>
          <ac:spMkLst>
            <pc:docMk/>
            <pc:sldMk cId="3061625813" sldId="267"/>
            <ac:spMk id="3" creationId="{68A18909-FD8D-4362-A8A9-AA797E27051C}"/>
          </ac:spMkLst>
        </pc:spChg>
      </pc:sldChg>
      <pc:sldChg chg="addSp delSp modSp new mod modAnim">
        <pc:chgData name="Theo Roos" userId="222717e5814001d8" providerId="LiveId" clId="{82C9FC7F-7DA2-48D5-A89A-B3CF6E4EF7E9}" dt="2021-10-07T10:39:52.333" v="1028" actId="478"/>
        <pc:sldMkLst>
          <pc:docMk/>
          <pc:sldMk cId="3098229177" sldId="283"/>
        </pc:sldMkLst>
        <pc:spChg chg="mod">
          <ac:chgData name="Theo Roos" userId="222717e5814001d8" providerId="LiveId" clId="{82C9FC7F-7DA2-48D5-A89A-B3CF6E4EF7E9}" dt="2021-10-07T10:19:32.099" v="767" actId="20577"/>
          <ac:spMkLst>
            <pc:docMk/>
            <pc:sldMk cId="3098229177" sldId="283"/>
            <ac:spMk id="2" creationId="{3F785330-2E1B-4A1F-8FA7-DE4182C4F169}"/>
          </ac:spMkLst>
        </pc:spChg>
        <pc:spChg chg="mod">
          <ac:chgData name="Theo Roos" userId="222717e5814001d8" providerId="LiveId" clId="{82C9FC7F-7DA2-48D5-A89A-B3CF6E4EF7E9}" dt="2021-10-07T10:22:08.725" v="827" actId="20577"/>
          <ac:spMkLst>
            <pc:docMk/>
            <pc:sldMk cId="3098229177" sldId="283"/>
            <ac:spMk id="3" creationId="{2AF2A123-A03F-4424-9B9F-4D62D778C734}"/>
          </ac:spMkLst>
        </pc:spChg>
        <pc:picChg chg="add del mod">
          <ac:chgData name="Theo Roos" userId="222717e5814001d8" providerId="LiveId" clId="{82C9FC7F-7DA2-48D5-A89A-B3CF6E4EF7E9}" dt="2021-10-07T10:22:03.296" v="825"/>
          <ac:picMkLst>
            <pc:docMk/>
            <pc:sldMk cId="3098229177" sldId="283"/>
            <ac:picMk id="5" creationId="{C520C702-7055-4E5A-94EB-C3A9C6B8625C}"/>
          </ac:picMkLst>
        </pc:picChg>
        <pc:picChg chg="add mod">
          <ac:chgData name="Theo Roos" userId="222717e5814001d8" providerId="LiveId" clId="{82C9FC7F-7DA2-48D5-A89A-B3CF6E4EF7E9}" dt="2021-10-07T10:23:10.739" v="837" actId="1076"/>
          <ac:picMkLst>
            <pc:docMk/>
            <pc:sldMk cId="3098229177" sldId="283"/>
            <ac:picMk id="7" creationId="{C39A9FEC-0D11-450A-A978-11131FA6C5EC}"/>
          </ac:picMkLst>
        </pc:picChg>
        <pc:picChg chg="add mod">
          <ac:chgData name="Theo Roos" userId="222717e5814001d8" providerId="LiveId" clId="{82C9FC7F-7DA2-48D5-A89A-B3CF6E4EF7E9}" dt="2021-10-07T10:24:06.342" v="838" actId="931"/>
          <ac:picMkLst>
            <pc:docMk/>
            <pc:sldMk cId="3098229177" sldId="283"/>
            <ac:picMk id="9" creationId="{FAE31C9B-7CE7-491B-8255-F5A72B05CC00}"/>
          </ac:picMkLst>
        </pc:picChg>
        <pc:picChg chg="add del mod">
          <ac:chgData name="Theo Roos" userId="222717e5814001d8" providerId="LiveId" clId="{82C9FC7F-7DA2-48D5-A89A-B3CF6E4EF7E9}" dt="2021-10-07T10:35:32.210" v="873" actId="21"/>
          <ac:picMkLst>
            <pc:docMk/>
            <pc:sldMk cId="3098229177" sldId="283"/>
            <ac:picMk id="11" creationId="{EFC150A0-C069-4ADC-864B-1519212884CB}"/>
          </ac:picMkLst>
        </pc:picChg>
        <pc:picChg chg="add del mod">
          <ac:chgData name="Theo Roos" userId="222717e5814001d8" providerId="LiveId" clId="{82C9FC7F-7DA2-48D5-A89A-B3CF6E4EF7E9}" dt="2021-10-07T10:36:08.770" v="881" actId="21"/>
          <ac:picMkLst>
            <pc:docMk/>
            <pc:sldMk cId="3098229177" sldId="283"/>
            <ac:picMk id="13" creationId="{F65E6C65-DF1E-4AFF-8450-55E2BD8DD9E6}"/>
          </ac:picMkLst>
        </pc:picChg>
        <pc:picChg chg="add del mod">
          <ac:chgData name="Theo Roos" userId="222717e5814001d8" providerId="LiveId" clId="{82C9FC7F-7DA2-48D5-A89A-B3CF6E4EF7E9}" dt="2021-10-07T10:37:30.768" v="951" actId="931"/>
          <ac:picMkLst>
            <pc:docMk/>
            <pc:sldMk cId="3098229177" sldId="283"/>
            <ac:picMk id="15" creationId="{C0F31E90-A27B-4EA8-A2A9-5A050CC027B1}"/>
          </ac:picMkLst>
        </pc:picChg>
        <pc:picChg chg="add del mod">
          <ac:chgData name="Theo Roos" userId="222717e5814001d8" providerId="LiveId" clId="{82C9FC7F-7DA2-48D5-A89A-B3CF6E4EF7E9}" dt="2021-10-07T10:39:52.333" v="1028" actId="478"/>
          <ac:picMkLst>
            <pc:docMk/>
            <pc:sldMk cId="3098229177" sldId="283"/>
            <ac:picMk id="17" creationId="{407ACB81-D667-47B0-9EB5-BBE4A9CF867E}"/>
          </ac:picMkLst>
        </pc:picChg>
        <pc:picChg chg="add del mod">
          <ac:chgData name="Theo Roos" userId="222717e5814001d8" providerId="LiveId" clId="{82C9FC7F-7DA2-48D5-A89A-B3CF6E4EF7E9}" dt="2021-10-07T10:39:50.611" v="1027" actId="478"/>
          <ac:picMkLst>
            <pc:docMk/>
            <pc:sldMk cId="3098229177" sldId="283"/>
            <ac:picMk id="19" creationId="{92EEDC49-6F85-4F0A-B176-72686AA67CC5}"/>
          </ac:picMkLst>
        </pc:picChg>
        <pc:picChg chg="add del mod">
          <ac:chgData name="Theo Roos" userId="222717e5814001d8" providerId="LiveId" clId="{82C9FC7F-7DA2-48D5-A89A-B3CF6E4EF7E9}" dt="2021-10-07T10:39:49.903" v="1026" actId="478"/>
          <ac:picMkLst>
            <pc:docMk/>
            <pc:sldMk cId="3098229177" sldId="283"/>
            <ac:picMk id="21" creationId="{48A2F478-0CDC-452E-A8CA-052DAD594646}"/>
          </ac:picMkLst>
        </pc:picChg>
      </pc:sldChg>
      <pc:sldChg chg="addSp delSp modSp new mod modAnim">
        <pc:chgData name="Theo Roos" userId="222717e5814001d8" providerId="LiveId" clId="{82C9FC7F-7DA2-48D5-A89A-B3CF6E4EF7E9}" dt="2021-10-07T10:40:16.326" v="1034"/>
        <pc:sldMkLst>
          <pc:docMk/>
          <pc:sldMk cId="31921902" sldId="284"/>
        </pc:sldMkLst>
        <pc:spChg chg="mod">
          <ac:chgData name="Theo Roos" userId="222717e5814001d8" providerId="LiveId" clId="{82C9FC7F-7DA2-48D5-A89A-B3CF6E4EF7E9}" dt="2021-10-07T10:25:05.732" v="867" actId="2711"/>
          <ac:spMkLst>
            <pc:docMk/>
            <pc:sldMk cId="31921902" sldId="284"/>
            <ac:spMk id="2" creationId="{D37E0F06-95AA-4532-86C5-63AF65525315}"/>
          </ac:spMkLst>
        </pc:spChg>
        <pc:spChg chg="del">
          <ac:chgData name="Theo Roos" userId="222717e5814001d8" providerId="LiveId" clId="{82C9FC7F-7DA2-48D5-A89A-B3CF6E4EF7E9}" dt="2021-10-07T10:34:30.568" v="868" actId="931"/>
          <ac:spMkLst>
            <pc:docMk/>
            <pc:sldMk cId="31921902" sldId="284"/>
            <ac:spMk id="3" creationId="{F3DCB955-94ED-4B58-98F4-044B1119FCDC}"/>
          </ac:spMkLst>
        </pc:spChg>
        <pc:spChg chg="add del mod">
          <ac:chgData name="Theo Roos" userId="222717e5814001d8" providerId="LiveId" clId="{82C9FC7F-7DA2-48D5-A89A-B3CF6E4EF7E9}" dt="2021-10-07T10:35:46.970" v="875" actId="931"/>
          <ac:spMkLst>
            <pc:docMk/>
            <pc:sldMk cId="31921902" sldId="284"/>
            <ac:spMk id="7" creationId="{9AFC02BD-57D0-43CF-ADF6-FD95531FE6B3}"/>
          </ac:spMkLst>
        </pc:spChg>
        <pc:spChg chg="add mod">
          <ac:chgData name="Theo Roos" userId="222717e5814001d8" providerId="LiveId" clId="{82C9FC7F-7DA2-48D5-A89A-B3CF6E4EF7E9}" dt="2021-10-07T10:38:09.781" v="961" actId="478"/>
          <ac:spMkLst>
            <pc:docMk/>
            <pc:sldMk cId="31921902" sldId="284"/>
            <ac:spMk id="17" creationId="{A26E4B4A-C37B-49BE-BC9E-3348FD014A52}"/>
          </ac:spMkLst>
        </pc:spChg>
        <pc:picChg chg="add del mod">
          <ac:chgData name="Theo Roos" userId="222717e5814001d8" providerId="LiveId" clId="{82C9FC7F-7DA2-48D5-A89A-B3CF6E4EF7E9}" dt="2021-10-07T10:34:35.502" v="869" actId="478"/>
          <ac:picMkLst>
            <pc:docMk/>
            <pc:sldMk cId="31921902" sldId="284"/>
            <ac:picMk id="5" creationId="{57B0E2A4-9D89-4C6E-BA60-7C7B20DC3404}"/>
          </ac:picMkLst>
        </pc:picChg>
        <pc:picChg chg="add del mod">
          <ac:chgData name="Theo Roos" userId="222717e5814001d8" providerId="LiveId" clId="{82C9FC7F-7DA2-48D5-A89A-B3CF6E4EF7E9}" dt="2021-10-07T10:35:07.458" v="871" actId="931"/>
          <ac:picMkLst>
            <pc:docMk/>
            <pc:sldMk cId="31921902" sldId="284"/>
            <ac:picMk id="9" creationId="{3DF8CB4C-A219-4E3C-877A-63B66E136669}"/>
          </ac:picMkLst>
        </pc:picChg>
        <pc:picChg chg="add del mod">
          <ac:chgData name="Theo Roos" userId="222717e5814001d8" providerId="LiveId" clId="{82C9FC7F-7DA2-48D5-A89A-B3CF6E4EF7E9}" dt="2021-10-07T10:38:07.188" v="960" actId="478"/>
          <ac:picMkLst>
            <pc:docMk/>
            <pc:sldMk cId="31921902" sldId="284"/>
            <ac:picMk id="10" creationId="{9697D52A-383A-4CB6-8E07-D94DEF89F07E}"/>
          </ac:picMkLst>
        </pc:picChg>
        <pc:picChg chg="add del mod">
          <ac:chgData name="Theo Roos" userId="222717e5814001d8" providerId="LiveId" clId="{82C9FC7F-7DA2-48D5-A89A-B3CF6E4EF7E9}" dt="2021-10-07T10:38:09.781" v="961" actId="478"/>
          <ac:picMkLst>
            <pc:docMk/>
            <pc:sldMk cId="31921902" sldId="284"/>
            <ac:picMk id="12" creationId="{03EC52BB-EC0B-47FA-B1FA-C285E7FC1E77}"/>
          </ac:picMkLst>
        </pc:picChg>
        <pc:picChg chg="add del mod ord">
          <ac:chgData name="Theo Roos" userId="222717e5814001d8" providerId="LiveId" clId="{82C9FC7F-7DA2-48D5-A89A-B3CF6E4EF7E9}" dt="2021-10-07T10:38:14.414" v="962" actId="478"/>
          <ac:picMkLst>
            <pc:docMk/>
            <pc:sldMk cId="31921902" sldId="284"/>
            <ac:picMk id="13" creationId="{388A0D60-CC3C-473F-A951-5412398AC66F}"/>
          </ac:picMkLst>
        </pc:picChg>
        <pc:picChg chg="add del mod">
          <ac:chgData name="Theo Roos" userId="222717e5814001d8" providerId="LiveId" clId="{82C9FC7F-7DA2-48D5-A89A-B3CF6E4EF7E9}" dt="2021-10-07T10:37:14.362" v="949"/>
          <ac:picMkLst>
            <pc:docMk/>
            <pc:sldMk cId="31921902" sldId="284"/>
            <ac:picMk id="14" creationId="{2C941186-3504-4953-A7A1-997A6B8EBAB1}"/>
          </ac:picMkLst>
        </pc:picChg>
        <pc:picChg chg="add del mod">
          <ac:chgData name="Theo Roos" userId="222717e5814001d8" providerId="LiveId" clId="{82C9FC7F-7DA2-48D5-A89A-B3CF6E4EF7E9}" dt="2021-10-07T10:37:39.302" v="953"/>
          <ac:picMkLst>
            <pc:docMk/>
            <pc:sldMk cId="31921902" sldId="284"/>
            <ac:picMk id="15" creationId="{1D8F52A9-5865-4E85-94E5-D31FF948D8BF}"/>
          </ac:picMkLst>
        </pc:picChg>
        <pc:picChg chg="add mod">
          <ac:chgData name="Theo Roos" userId="222717e5814001d8" providerId="LiveId" clId="{82C9FC7F-7DA2-48D5-A89A-B3CF6E4EF7E9}" dt="2021-10-07T10:38:41.382" v="964"/>
          <ac:picMkLst>
            <pc:docMk/>
            <pc:sldMk cId="31921902" sldId="284"/>
            <ac:picMk id="18" creationId="{1AB3D984-BA90-4344-8FF0-EFF7F24F32F0}"/>
          </ac:picMkLst>
        </pc:picChg>
        <pc:picChg chg="add mod">
          <ac:chgData name="Theo Roos" userId="222717e5814001d8" providerId="LiveId" clId="{82C9FC7F-7DA2-48D5-A89A-B3CF6E4EF7E9}" dt="2021-10-07T10:39:09.021" v="996" actId="1037"/>
          <ac:picMkLst>
            <pc:docMk/>
            <pc:sldMk cId="31921902" sldId="284"/>
            <ac:picMk id="19" creationId="{1C157F06-6EC9-47E2-8A7C-DC10857A5B22}"/>
          </ac:picMkLst>
        </pc:picChg>
        <pc:picChg chg="add mod">
          <ac:chgData name="Theo Roos" userId="222717e5814001d8" providerId="LiveId" clId="{82C9FC7F-7DA2-48D5-A89A-B3CF6E4EF7E9}" dt="2021-10-07T10:39:40.257" v="1024" actId="1035"/>
          <ac:picMkLst>
            <pc:docMk/>
            <pc:sldMk cId="31921902" sldId="284"/>
            <ac:picMk id="20" creationId="{48973FA4-0CF2-4F74-A81E-E6D66AEB02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3F0F0-A926-452F-B0FD-8717C4817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BD3DEE-F917-40F7-B0E9-0F492B0D4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52A338-A6DC-4CFA-90F8-A0233092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CCD724-68EB-46F1-9745-703E50B4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9DF030-9657-42CE-8DCF-E44F35A3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58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625DA-9E03-420B-8CE8-6321883EE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F47DD8-C4B1-4DBF-A974-31A18EAD3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319593-DF12-4645-9FC5-548A54ED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586572-33EF-476D-96BC-FE471BCC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B3C188-D3C4-41F8-86B1-B5061F51B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30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F9C9671-77F1-4972-9518-EE1877C35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5A7172-AC58-44F0-87FD-050ACFE1C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32688E-81BC-4DA8-BDEA-66A2DF4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9B1FB2-3410-4A01-A66E-D90EA024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39BEDB-0E73-4F93-A419-1D8A01D7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50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7485F-1D14-4246-92A6-A89E4432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749ED0-6A1B-48F9-8349-19BFB7B8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C8C205-407E-4CED-8BB1-88648BBD8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FC8CC2-306C-4A36-93C1-0E3D43F4F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6FFCEC-F8FC-4417-9DEA-31E4467C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08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5F81A-9078-4AD9-92A7-D7D8EDF7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66B9CD-45A3-4CC0-AF25-1C6F2847D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2F1071-A1B8-4EE6-B40B-0814D0DD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07F0EC-0DBF-4592-96DF-4CBE7641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3D3ED0-1053-4531-AA27-95DCEF73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07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6F5F1-9013-4E81-9634-7DC110E36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A8F3FD-B02B-4E9F-A16E-AF3A16D46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A81DBF-C9DC-4E75-92B8-1070E12E5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33757F-C974-4224-BC35-7EAEF03A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9DADC9-1EEF-432E-9D3E-3052614E2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2951BC-BC28-4574-867C-8DB5615F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271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F8F83-43E5-44A8-81B7-3BCE0846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0A17F2-676E-4902-A7FE-23EF8E3E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A116846-CF06-4C94-BDFE-05E096BB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2D932A-6AB5-4B61-8D63-A243625D8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B4FF5DF-CE57-496F-9560-608983D65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F11BF69-52AC-49C3-8E74-19DDC340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34D4489-5D1C-48A7-8DBE-A0F461D5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C3C333F-3942-4B94-9B99-A2B563D5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48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0EBE2-041F-4D18-8B31-B48D4E0F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15F53C-010A-4B72-91E4-98C7F300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4519C8-C511-4E79-B3E5-7BB88343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25D926-3995-43FD-B182-829C3A76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35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A63E752-1EBD-4BDE-B2BC-14F03D87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F71292F-2082-4A9C-B375-5D7A18ED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113AA5-21E0-4545-B1AE-4ABE8C89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05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C2399-77A6-45E4-A697-BCDB93C4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68C2C8-8B1A-44C9-A864-812906201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794310-463F-4CB3-89B4-23B58AFD6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985490-2F0D-4B6D-B608-D795C3B0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E2EB8C-9431-4398-BE8A-143C7395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A3AE1A-B813-45B6-A745-E66ADA71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3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55D1C-031F-4135-8F43-82073303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EFA84D4-C62F-4B87-AF28-76CDB76C4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E89C35E-4199-4EBB-A2B0-6D29E239F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36E9A6-78B1-442F-8A0E-F790A6D5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8F7437-7CAA-4827-B3AE-D3E95A3D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7894D4-8323-44D6-A974-24E94433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27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5BFCC17-6F21-4DB7-ABBA-8EBBBD1C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C1FB0D-9F82-4042-9BA4-99AEB3F94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21C3CB-0C7A-4D91-AE4F-28CA04E7B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92C1-3B3B-4223-919B-E50A9699BA75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5E61E2-E325-4BD5-AC20-EDE8657AA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796B46-BA4D-4BAE-A8CD-D66953F54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03BC5-CB2F-42AA-81C0-294395BE43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38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5BA9B-53C8-418B-A412-8C2AD4698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+mn-lt"/>
              </a:rPr>
              <a:t>Consumer Financial Canvas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5F7C92-689C-4A75-AC2A-43947BD199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1" dirty="0"/>
              <a:t>A </a:t>
            </a:r>
            <a:r>
              <a:rPr lang="nl-NL" b="1" dirty="0" err="1"/>
              <a:t>decision</a:t>
            </a:r>
            <a:r>
              <a:rPr lang="nl-NL" b="1" dirty="0"/>
              <a:t> model </a:t>
            </a:r>
            <a:r>
              <a:rPr lang="nl-NL" b="1" dirty="0" err="1"/>
              <a:t>to</a:t>
            </a:r>
            <a:r>
              <a:rPr lang="nl-NL" b="1" dirty="0"/>
              <a:t> help </a:t>
            </a:r>
            <a:r>
              <a:rPr lang="nl-NL" b="1" dirty="0" err="1"/>
              <a:t>students</a:t>
            </a:r>
            <a:r>
              <a:rPr lang="nl-NL" b="1" dirty="0"/>
              <a:t> make well-</a:t>
            </a:r>
            <a:r>
              <a:rPr lang="nl-NL" b="1" dirty="0" err="1"/>
              <a:t>considered</a:t>
            </a:r>
            <a:r>
              <a:rPr lang="nl-NL" b="1" dirty="0"/>
              <a:t> </a:t>
            </a:r>
            <a:r>
              <a:rPr lang="nl-NL" b="1" dirty="0" err="1"/>
              <a:t>choices</a:t>
            </a:r>
            <a:endParaRPr lang="nl-NL" b="1" dirty="0"/>
          </a:p>
          <a:p>
            <a:endParaRPr lang="nl-NL" b="1" dirty="0"/>
          </a:p>
          <a:p>
            <a:r>
              <a:rPr lang="nl-NL" b="1" dirty="0"/>
              <a:t>Theo Roos</a:t>
            </a:r>
          </a:p>
        </p:txBody>
      </p:sp>
    </p:spTree>
    <p:extLst>
      <p:ext uri="{BB962C8B-B14F-4D97-AF65-F5344CB8AC3E}">
        <p14:creationId xmlns:p14="http://schemas.microsoft.com/office/powerpoint/2010/main" val="2376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363E4-ACE7-4F90-B58C-992748A4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latin typeface="+mn-lt"/>
              </a:rPr>
              <a:t>What</a:t>
            </a:r>
            <a:r>
              <a:rPr lang="nl-NL" b="1" dirty="0">
                <a:latin typeface="+mn-lt"/>
              </a:rPr>
              <a:t> </a:t>
            </a:r>
            <a:r>
              <a:rPr lang="nl-NL" b="1" dirty="0" err="1">
                <a:latin typeface="+mn-lt"/>
              </a:rPr>
              <a:t>to</a:t>
            </a:r>
            <a:r>
              <a:rPr lang="nl-NL" b="1" dirty="0">
                <a:latin typeface="+mn-lt"/>
              </a:rPr>
              <a:t> do?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C24AF-C2BD-493A-9CFA-A57FDE3E876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2060">
              <a:alpha val="70000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We have </a:t>
            </a:r>
            <a:r>
              <a:rPr lang="nl-NL" b="1" dirty="0" err="1">
                <a:solidFill>
                  <a:srgbClr val="FF0000"/>
                </a:solidFill>
              </a:rPr>
              <a:t>to</a:t>
            </a:r>
            <a:r>
              <a:rPr lang="nl-NL" b="1" dirty="0">
                <a:solidFill>
                  <a:srgbClr val="FF0000"/>
                </a:solidFill>
              </a:rPr>
              <a:t> train </a:t>
            </a:r>
            <a:r>
              <a:rPr lang="nl-NL" b="1" dirty="0" err="1">
                <a:solidFill>
                  <a:srgbClr val="FF0000"/>
                </a:solidFill>
              </a:rPr>
              <a:t>our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students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to</a:t>
            </a:r>
            <a:r>
              <a:rPr lang="nl-NL" b="1" dirty="0">
                <a:solidFill>
                  <a:srgbClr val="FF0000"/>
                </a:solidFill>
              </a:rPr>
              <a:t> make well-</a:t>
            </a:r>
            <a:r>
              <a:rPr lang="nl-NL" b="1" dirty="0" err="1">
                <a:solidFill>
                  <a:srgbClr val="FF0000"/>
                </a:solidFill>
              </a:rPr>
              <a:t>considerated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decisions</a:t>
            </a:r>
            <a:endParaRPr lang="nl-NL" b="1" dirty="0">
              <a:solidFill>
                <a:srgbClr val="FF0000"/>
              </a:solidFill>
            </a:endParaRPr>
          </a:p>
          <a:p>
            <a:endParaRPr lang="nl-NL" b="1" dirty="0"/>
          </a:p>
          <a:p>
            <a:r>
              <a:rPr lang="nl-NL" b="1" dirty="0">
                <a:solidFill>
                  <a:schemeClr val="accent2"/>
                </a:solidFill>
              </a:rPr>
              <a:t>We have </a:t>
            </a:r>
            <a:r>
              <a:rPr lang="nl-NL" b="1" dirty="0" err="1">
                <a:solidFill>
                  <a:schemeClr val="accent2"/>
                </a:solidFill>
              </a:rPr>
              <a:t>to</a:t>
            </a:r>
            <a:r>
              <a:rPr lang="nl-NL" b="1" dirty="0">
                <a:solidFill>
                  <a:schemeClr val="accent2"/>
                </a:solidFill>
              </a:rPr>
              <a:t> </a:t>
            </a:r>
            <a:r>
              <a:rPr lang="nl-NL" b="1" dirty="0" err="1">
                <a:solidFill>
                  <a:schemeClr val="accent2"/>
                </a:solidFill>
              </a:rPr>
              <a:t>prepare</a:t>
            </a:r>
            <a:r>
              <a:rPr lang="nl-NL" b="1" dirty="0">
                <a:solidFill>
                  <a:schemeClr val="accent2"/>
                </a:solidFill>
              </a:rPr>
              <a:t> </a:t>
            </a:r>
            <a:r>
              <a:rPr lang="nl-NL" b="1" dirty="0" err="1">
                <a:solidFill>
                  <a:schemeClr val="accent2"/>
                </a:solidFill>
              </a:rPr>
              <a:t>them</a:t>
            </a:r>
            <a:r>
              <a:rPr lang="nl-NL" b="1" dirty="0">
                <a:solidFill>
                  <a:schemeClr val="accent2"/>
                </a:solidFill>
              </a:rPr>
              <a:t> </a:t>
            </a:r>
            <a:r>
              <a:rPr lang="nl-NL" b="1" dirty="0" err="1">
                <a:solidFill>
                  <a:schemeClr val="accent2"/>
                </a:solidFill>
              </a:rPr>
              <a:t>for</a:t>
            </a:r>
            <a:r>
              <a:rPr lang="nl-NL" b="1" dirty="0">
                <a:solidFill>
                  <a:schemeClr val="accent2"/>
                </a:solidFill>
              </a:rPr>
              <a:t> </a:t>
            </a:r>
            <a:r>
              <a:rPr lang="nl-NL" b="1" dirty="0" err="1">
                <a:solidFill>
                  <a:schemeClr val="accent2"/>
                </a:solidFill>
              </a:rPr>
              <a:t>future</a:t>
            </a:r>
            <a:r>
              <a:rPr lang="nl-NL" b="1" dirty="0">
                <a:solidFill>
                  <a:schemeClr val="accent2"/>
                </a:solidFill>
              </a:rPr>
              <a:t> </a:t>
            </a:r>
            <a:r>
              <a:rPr lang="nl-NL" b="1" dirty="0" err="1">
                <a:solidFill>
                  <a:schemeClr val="accent2"/>
                </a:solidFill>
              </a:rPr>
              <a:t>behaviour</a:t>
            </a:r>
            <a:br>
              <a:rPr lang="nl-NL" b="1" dirty="0"/>
            </a:br>
            <a:endParaRPr lang="nl-NL" b="1" dirty="0"/>
          </a:p>
          <a:p>
            <a:r>
              <a:rPr lang="nl-NL" b="1" dirty="0">
                <a:solidFill>
                  <a:srgbClr val="FFFF00"/>
                </a:solidFill>
              </a:rPr>
              <a:t>Just </a:t>
            </a:r>
            <a:r>
              <a:rPr lang="nl-NL" b="1" dirty="0" err="1">
                <a:solidFill>
                  <a:srgbClr val="FFFF00"/>
                </a:solidFill>
              </a:rPr>
              <a:t>knowing</a:t>
            </a:r>
            <a:r>
              <a:rPr lang="nl-NL" b="1" dirty="0">
                <a:solidFill>
                  <a:srgbClr val="FFFF00"/>
                </a:solidFill>
              </a:rPr>
              <a:t> is </a:t>
            </a:r>
            <a:r>
              <a:rPr lang="nl-NL" b="1" dirty="0" err="1">
                <a:solidFill>
                  <a:srgbClr val="FFFF00"/>
                </a:solidFill>
              </a:rPr>
              <a:t>not</a:t>
            </a:r>
            <a:r>
              <a:rPr lang="nl-NL" b="1" dirty="0">
                <a:solidFill>
                  <a:srgbClr val="FFFF00"/>
                </a:solidFill>
              </a:rPr>
              <a:t> </a:t>
            </a:r>
            <a:r>
              <a:rPr lang="nl-NL" b="1" dirty="0" err="1">
                <a:solidFill>
                  <a:srgbClr val="FFFF00"/>
                </a:solidFill>
              </a:rPr>
              <a:t>enough</a:t>
            </a:r>
            <a:endParaRPr lang="nl-NL" b="1" dirty="0">
              <a:solidFill>
                <a:srgbClr val="FFFF00"/>
              </a:solidFill>
            </a:endParaRPr>
          </a:p>
          <a:p>
            <a:endParaRPr lang="nl-NL" b="1" dirty="0"/>
          </a:p>
          <a:p>
            <a:r>
              <a:rPr lang="nl-NL" b="1" dirty="0">
                <a:solidFill>
                  <a:srgbClr val="00B050"/>
                </a:solidFill>
              </a:rPr>
              <a:t>Just accounting is </a:t>
            </a:r>
            <a:r>
              <a:rPr lang="nl-NL" b="1" dirty="0" err="1">
                <a:solidFill>
                  <a:srgbClr val="00B050"/>
                </a:solidFill>
              </a:rPr>
              <a:t>not</a:t>
            </a:r>
            <a:r>
              <a:rPr lang="nl-NL" b="1" dirty="0">
                <a:solidFill>
                  <a:srgbClr val="00B050"/>
                </a:solidFill>
              </a:rPr>
              <a:t> </a:t>
            </a:r>
            <a:r>
              <a:rPr lang="nl-NL" b="1" dirty="0" err="1">
                <a:solidFill>
                  <a:srgbClr val="00B050"/>
                </a:solidFill>
              </a:rPr>
              <a:t>enough</a:t>
            </a:r>
            <a:endParaRPr lang="nl-NL" b="1" dirty="0">
              <a:solidFill>
                <a:srgbClr val="00B050"/>
              </a:solidFill>
            </a:endParaRPr>
          </a:p>
          <a:p>
            <a:endParaRPr lang="nl-NL" b="1" dirty="0"/>
          </a:p>
          <a:p>
            <a:r>
              <a:rPr lang="nl-NL" b="1" dirty="0" err="1">
                <a:solidFill>
                  <a:srgbClr val="00B0F0"/>
                </a:solidFill>
              </a:rPr>
              <a:t>So</a:t>
            </a:r>
            <a:r>
              <a:rPr lang="nl-NL" b="1" dirty="0">
                <a:solidFill>
                  <a:srgbClr val="00B0F0"/>
                </a:solidFill>
              </a:rPr>
              <a:t> we </a:t>
            </a:r>
            <a:r>
              <a:rPr lang="nl-NL" b="1" dirty="0" err="1">
                <a:solidFill>
                  <a:srgbClr val="00B0F0"/>
                </a:solidFill>
              </a:rPr>
              <a:t>need</a:t>
            </a:r>
            <a:r>
              <a:rPr lang="nl-NL" b="1" dirty="0">
                <a:solidFill>
                  <a:srgbClr val="00B0F0"/>
                </a:solidFill>
              </a:rPr>
              <a:t> case studies</a:t>
            </a:r>
          </a:p>
          <a:p>
            <a:endParaRPr lang="nl-NL" b="1" dirty="0"/>
          </a:p>
          <a:p>
            <a:r>
              <a:rPr lang="nl-NL" b="1" dirty="0" err="1">
                <a:solidFill>
                  <a:srgbClr val="7030A0"/>
                </a:solidFill>
              </a:rPr>
              <a:t>And</a:t>
            </a:r>
            <a:r>
              <a:rPr lang="nl-NL" b="1" dirty="0">
                <a:solidFill>
                  <a:srgbClr val="7030A0"/>
                </a:solidFill>
              </a:rPr>
              <a:t> make </a:t>
            </a:r>
            <a:r>
              <a:rPr lang="nl-NL" b="1" dirty="0" err="1">
                <a:solidFill>
                  <a:srgbClr val="7030A0"/>
                </a:solidFill>
              </a:rPr>
              <a:t>them</a:t>
            </a:r>
            <a:r>
              <a:rPr lang="nl-NL" b="1" dirty="0">
                <a:solidFill>
                  <a:srgbClr val="7030A0"/>
                </a:solidFill>
              </a:rPr>
              <a:t> personal</a:t>
            </a:r>
          </a:p>
        </p:txBody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D70DA677-3F96-48D6-B0A3-8CA8C06E8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105" y="3604446"/>
            <a:ext cx="3218695" cy="2572517"/>
          </a:xfrm>
          <a:prstGeom prst="rect">
            <a:avLst/>
          </a:prstGeom>
        </p:spPr>
      </p:pic>
      <p:pic>
        <p:nvPicPr>
          <p:cNvPr id="7" name="Afbeelding 6" descr="Afbeelding met binnen&#10;&#10;Automatisch gegenereerde beschrijving">
            <a:extLst>
              <a:ext uri="{FF2B5EF4-FFF2-40B4-BE49-F238E27FC236}">
                <a16:creationId xmlns:a16="http://schemas.microsoft.com/office/drawing/2014/main" id="{0DA35717-6581-4A30-BDC4-DE588E10B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104" y="3604445"/>
            <a:ext cx="3218695" cy="257251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C61090F-8AAC-4885-A5A5-88CFAE540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0830" y="2432115"/>
            <a:ext cx="3232968" cy="9968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A2FDE15-0F89-4D46-BFE8-0659941FB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64" y="-315848"/>
            <a:ext cx="4310168" cy="25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0ADD5-1473-479F-A61F-656C5696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Use</a:t>
            </a:r>
            <a:r>
              <a:rPr lang="nl-NL" b="1" dirty="0"/>
              <a:t> a model </a:t>
            </a:r>
            <a:r>
              <a:rPr lang="nl-NL" b="1" dirty="0" err="1"/>
              <a:t>to</a:t>
            </a:r>
            <a:r>
              <a:rPr lang="nl-NL" b="1" dirty="0"/>
              <a:t> attack a case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3CC608-4747-4AF5-8ECD-B95249D68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Make a case personal. A student </a:t>
            </a:r>
            <a:r>
              <a:rPr lang="nl-NL" dirty="0" err="1"/>
              <a:t>learns</a:t>
            </a:r>
            <a:r>
              <a:rPr lang="nl-NL" dirty="0"/>
              <a:t> the most </a:t>
            </a:r>
            <a:r>
              <a:rPr lang="nl-NL" dirty="0" err="1"/>
              <a:t>if</a:t>
            </a:r>
            <a:r>
              <a:rPr lang="nl-NL" dirty="0"/>
              <a:t> he or </a:t>
            </a:r>
            <a:r>
              <a:rPr lang="nl-NL" dirty="0" err="1"/>
              <a:t>she</a:t>
            </a:r>
            <a:r>
              <a:rPr lang="nl-NL" dirty="0"/>
              <a:t> </a:t>
            </a:r>
            <a:r>
              <a:rPr lang="nl-NL" dirty="0" err="1"/>
              <a:t>answers</a:t>
            </a:r>
            <a:r>
              <a:rPr lang="nl-NL" dirty="0"/>
              <a:t> on his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behalf</a:t>
            </a:r>
            <a:r>
              <a:rPr lang="nl-NL" dirty="0"/>
              <a:t>. These </a:t>
            </a:r>
            <a:r>
              <a:rPr lang="nl-NL" dirty="0" err="1"/>
              <a:t>decisions</a:t>
            </a:r>
            <a:r>
              <a:rPr lang="nl-NL" dirty="0"/>
              <a:t> to make affect </a:t>
            </a:r>
            <a:r>
              <a:rPr lang="nl-NL" dirty="0" err="1"/>
              <a:t>him</a:t>
            </a:r>
            <a:r>
              <a:rPr lang="nl-NL" dirty="0"/>
              <a:t> or her </a:t>
            </a:r>
            <a:r>
              <a:rPr lang="nl-NL" dirty="0" err="1"/>
              <a:t>directly</a:t>
            </a:r>
            <a:r>
              <a:rPr lang="nl-NL" dirty="0"/>
              <a:t>.</a:t>
            </a:r>
          </a:p>
          <a:p>
            <a:r>
              <a:rPr lang="nl-NL" dirty="0"/>
              <a:t>Every case starts </a:t>
            </a:r>
            <a:r>
              <a:rPr lang="nl-NL" dirty="0" err="1"/>
              <a:t>with</a:t>
            </a:r>
            <a:r>
              <a:rPr lang="nl-NL" dirty="0"/>
              <a:t> a question/</a:t>
            </a:r>
            <a:r>
              <a:rPr lang="nl-NL" dirty="0" err="1"/>
              <a:t>problem</a:t>
            </a:r>
            <a:r>
              <a:rPr lang="nl-NL" dirty="0"/>
              <a:t>/</a:t>
            </a:r>
            <a:r>
              <a:rPr lang="nl-NL" dirty="0" err="1"/>
              <a:t>challenge</a:t>
            </a:r>
            <a:r>
              <a:rPr lang="nl-NL" dirty="0"/>
              <a:t>.</a:t>
            </a:r>
          </a:p>
          <a:p>
            <a:r>
              <a:rPr lang="nl-NL" dirty="0"/>
              <a:t>The first step to make is to </a:t>
            </a:r>
            <a:r>
              <a:rPr lang="nl-NL" dirty="0" err="1"/>
              <a:t>decide</a:t>
            </a:r>
            <a:r>
              <a:rPr lang="nl-NL" dirty="0"/>
              <a:t> what you </a:t>
            </a:r>
            <a:r>
              <a:rPr lang="nl-NL" dirty="0" err="1"/>
              <a:t>know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the </a:t>
            </a:r>
            <a:r>
              <a:rPr lang="nl-NL" dirty="0" err="1"/>
              <a:t>problem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what you have to </a:t>
            </a:r>
            <a:r>
              <a:rPr lang="nl-NL" dirty="0" err="1"/>
              <a:t>know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(</a:t>
            </a:r>
            <a:r>
              <a:rPr lang="nl-NL" dirty="0" err="1"/>
              <a:t>solving</a:t>
            </a:r>
            <a:r>
              <a:rPr lang="nl-NL" dirty="0"/>
              <a:t>) the </a:t>
            </a:r>
            <a:r>
              <a:rPr lang="nl-NL" dirty="0" err="1"/>
              <a:t>problem</a:t>
            </a:r>
            <a:r>
              <a:rPr lang="nl-NL" dirty="0"/>
              <a:t>.</a:t>
            </a:r>
          </a:p>
          <a:p>
            <a:r>
              <a:rPr lang="nl-NL" dirty="0"/>
              <a:t>Based on the </a:t>
            </a:r>
            <a:r>
              <a:rPr lang="nl-NL" dirty="0" err="1"/>
              <a:t>obtained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(</a:t>
            </a:r>
            <a:r>
              <a:rPr lang="nl-NL" dirty="0" err="1"/>
              <a:t>charasteristics</a:t>
            </a:r>
            <a:r>
              <a:rPr lang="nl-NL" dirty="0"/>
              <a:t>) a student </a:t>
            </a:r>
            <a:r>
              <a:rPr lang="nl-NL" dirty="0" err="1"/>
              <a:t>defines</a:t>
            </a:r>
            <a:r>
              <a:rPr lang="nl-NL" dirty="0"/>
              <a:t> his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advantages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disadvantages</a:t>
            </a:r>
            <a:endParaRPr lang="nl-NL" dirty="0"/>
          </a:p>
          <a:p>
            <a:r>
              <a:rPr lang="nl-NL" dirty="0"/>
              <a:t>Based on the </a:t>
            </a:r>
            <a:r>
              <a:rPr lang="nl-NL" dirty="0" err="1"/>
              <a:t>obtained</a:t>
            </a:r>
            <a:r>
              <a:rPr lang="nl-NL" dirty="0"/>
              <a:t> skills a student </a:t>
            </a:r>
            <a:r>
              <a:rPr lang="nl-NL" dirty="0" err="1"/>
              <a:t>can</a:t>
            </a:r>
            <a:r>
              <a:rPr lang="nl-NL" dirty="0"/>
              <a:t> make a financial assessment based on </a:t>
            </a:r>
            <a:r>
              <a:rPr lang="nl-NL" dirty="0" err="1"/>
              <a:t>costs</a:t>
            </a:r>
            <a:r>
              <a:rPr lang="nl-NL" dirty="0"/>
              <a:t>, </a:t>
            </a:r>
            <a:r>
              <a:rPr lang="nl-NL" dirty="0" err="1"/>
              <a:t>income</a:t>
            </a:r>
            <a:r>
              <a:rPr lang="nl-NL" dirty="0"/>
              <a:t>, </a:t>
            </a:r>
            <a:r>
              <a:rPr lang="nl-NL" dirty="0" err="1"/>
              <a:t>revenues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expenditures</a:t>
            </a:r>
            <a:endParaRPr lang="nl-NL" dirty="0"/>
          </a:p>
          <a:p>
            <a:r>
              <a:rPr lang="nl-NL" dirty="0"/>
              <a:t>At last a student </a:t>
            </a:r>
            <a:r>
              <a:rPr lang="nl-NL" dirty="0" err="1"/>
              <a:t>can</a:t>
            </a:r>
            <a:r>
              <a:rPr lang="nl-NL" dirty="0"/>
              <a:t> make a </a:t>
            </a:r>
            <a:r>
              <a:rPr lang="nl-NL" dirty="0" err="1"/>
              <a:t>solid</a:t>
            </a:r>
            <a:r>
              <a:rPr lang="nl-NL" dirty="0"/>
              <a:t> </a:t>
            </a:r>
            <a:r>
              <a:rPr lang="nl-NL" dirty="0" err="1"/>
              <a:t>decisions</a:t>
            </a:r>
            <a:r>
              <a:rPr lang="nl-NL" dirty="0"/>
              <a:t> based on </a:t>
            </a:r>
            <a:r>
              <a:rPr lang="nl-NL" dirty="0" err="1"/>
              <a:t>knowledge</a:t>
            </a:r>
            <a:r>
              <a:rPr lang="nl-NL" dirty="0"/>
              <a:t>, </a:t>
            </a:r>
            <a:r>
              <a:rPr lang="nl-NL" dirty="0" err="1"/>
              <a:t>advantages</a:t>
            </a:r>
            <a:r>
              <a:rPr lang="nl-NL" dirty="0"/>
              <a:t>, </a:t>
            </a:r>
            <a:r>
              <a:rPr lang="nl-NL" dirty="0" err="1"/>
              <a:t>disadvantages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skills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79B57EE-A325-4565-B87A-80B6CD33E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6" y="0"/>
            <a:ext cx="11348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4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C970712-C301-4D2A-ABEB-A41D0C45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80" y="4382792"/>
            <a:ext cx="2399367" cy="238430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ED9D74-173E-40CC-B12B-F08BFF91C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6" y="0"/>
            <a:ext cx="11348147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03B900-7697-4449-9D62-FE5BC85269FB}"/>
              </a:ext>
            </a:extLst>
          </p:cNvPr>
          <p:cNvSpPr txBox="1"/>
          <p:nvPr/>
        </p:nvSpPr>
        <p:spPr>
          <a:xfrm>
            <a:off x="1438275" y="2505670"/>
            <a:ext cx="2479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What</a:t>
            </a:r>
            <a:r>
              <a:rPr lang="nl-NL" b="1" dirty="0"/>
              <a:t> is </a:t>
            </a:r>
            <a:r>
              <a:rPr lang="nl-NL" b="1" dirty="0">
                <a:solidFill>
                  <a:srgbClr val="FF0000"/>
                </a:solidFill>
              </a:rPr>
              <a:t>YOUR</a:t>
            </a:r>
            <a:r>
              <a:rPr lang="nl-NL" b="1" dirty="0"/>
              <a:t> </a:t>
            </a:r>
            <a:r>
              <a:rPr lang="nl-NL" b="1" dirty="0" err="1"/>
              <a:t>problem</a:t>
            </a:r>
            <a:r>
              <a:rPr lang="nl-NL" b="1" dirty="0"/>
              <a:t>?</a:t>
            </a:r>
          </a:p>
          <a:p>
            <a:r>
              <a:rPr lang="nl-NL" b="1" dirty="0" err="1"/>
              <a:t>What</a:t>
            </a:r>
            <a:r>
              <a:rPr lang="nl-NL" b="1" dirty="0"/>
              <a:t> question do </a:t>
            </a:r>
            <a:r>
              <a:rPr lang="nl-NL" b="1" dirty="0">
                <a:solidFill>
                  <a:srgbClr val="FF0000"/>
                </a:solidFill>
              </a:rPr>
              <a:t>YOU</a:t>
            </a:r>
            <a:br>
              <a:rPr lang="nl-NL" b="1" dirty="0">
                <a:solidFill>
                  <a:srgbClr val="FF0000"/>
                </a:solidFill>
              </a:rPr>
            </a:br>
            <a:r>
              <a:rPr lang="nl-NL" b="1" dirty="0"/>
              <a:t>have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answer</a:t>
            </a:r>
            <a:r>
              <a:rPr lang="nl-NL" b="1" dirty="0"/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0FA61E-3696-4D38-92DF-7C258ED0ACD5}"/>
              </a:ext>
            </a:extLst>
          </p:cNvPr>
          <p:cNvSpPr txBox="1"/>
          <p:nvPr/>
        </p:nvSpPr>
        <p:spPr>
          <a:xfrm>
            <a:off x="1114340" y="4544020"/>
            <a:ext cx="30195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KNOWLEDGE - </a:t>
            </a:r>
            <a:r>
              <a:rPr lang="nl-NL" b="1" dirty="0" err="1"/>
              <a:t>Charesteristics</a:t>
            </a:r>
            <a:endParaRPr lang="nl-NL" b="1" dirty="0"/>
          </a:p>
          <a:p>
            <a:r>
              <a:rPr lang="nl-NL" b="1" dirty="0" err="1"/>
              <a:t>What</a:t>
            </a:r>
            <a:r>
              <a:rPr lang="nl-NL" b="1" dirty="0"/>
              <a:t> do </a:t>
            </a:r>
            <a:r>
              <a:rPr lang="nl-NL" b="1" dirty="0">
                <a:solidFill>
                  <a:srgbClr val="FF0000"/>
                </a:solidFill>
              </a:rPr>
              <a:t>YOU</a:t>
            </a:r>
            <a:r>
              <a:rPr lang="nl-NL" b="1" dirty="0"/>
              <a:t> </a:t>
            </a:r>
            <a:r>
              <a:rPr lang="nl-NL" b="1" dirty="0" err="1"/>
              <a:t>know</a:t>
            </a:r>
            <a:r>
              <a:rPr lang="nl-NL" b="1" dirty="0"/>
              <a:t>?</a:t>
            </a:r>
          </a:p>
          <a:p>
            <a:r>
              <a:rPr lang="nl-NL" b="1" dirty="0" err="1"/>
              <a:t>What</a:t>
            </a:r>
            <a:r>
              <a:rPr lang="nl-NL" b="1" dirty="0"/>
              <a:t> do </a:t>
            </a:r>
            <a:r>
              <a:rPr lang="nl-NL" b="1" dirty="0">
                <a:solidFill>
                  <a:srgbClr val="FF0000"/>
                </a:solidFill>
              </a:rPr>
              <a:t>YOU </a:t>
            </a:r>
            <a:r>
              <a:rPr lang="nl-NL" b="1" dirty="0" err="1"/>
              <a:t>need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know</a:t>
            </a:r>
            <a:r>
              <a:rPr lang="nl-NL" b="1" dirty="0"/>
              <a:t>?</a:t>
            </a:r>
          </a:p>
          <a:p>
            <a:r>
              <a:rPr lang="nl-NL" b="1" dirty="0" err="1"/>
              <a:t>Find</a:t>
            </a:r>
            <a:r>
              <a:rPr lang="nl-NL" b="1" dirty="0"/>
              <a:t> or check </a:t>
            </a:r>
            <a:br>
              <a:rPr lang="nl-NL" b="1" dirty="0"/>
            </a:br>
            <a:r>
              <a:rPr lang="nl-NL" b="1" dirty="0"/>
              <a:t>            </a:t>
            </a:r>
            <a:r>
              <a:rPr lang="nl-NL" b="1" dirty="0" err="1"/>
              <a:t>theoretical</a:t>
            </a:r>
            <a:r>
              <a:rPr lang="nl-NL" b="1" dirty="0"/>
              <a:t> background</a:t>
            </a:r>
          </a:p>
        </p:txBody>
      </p:sp>
      <p:pic>
        <p:nvPicPr>
          <p:cNvPr id="17" name="Afbeelding 16" descr="Afbeelding met pijl&#10;&#10;Automatisch gegenereerde beschrijving">
            <a:extLst>
              <a:ext uri="{FF2B5EF4-FFF2-40B4-BE49-F238E27FC236}">
                <a16:creationId xmlns:a16="http://schemas.microsoft.com/office/drawing/2014/main" id="{AEC931D4-D100-42DE-A593-5125A7D47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25" y="5320779"/>
            <a:ext cx="1752381" cy="1752381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68FF80A-B958-4350-9EF6-73EDC0E7DFC8}"/>
              </a:ext>
            </a:extLst>
          </p:cNvPr>
          <p:cNvSpPr txBox="1"/>
          <p:nvPr/>
        </p:nvSpPr>
        <p:spPr>
          <a:xfrm rot="18868861">
            <a:off x="4428379" y="259660"/>
            <a:ext cx="231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Advantages</a:t>
            </a:r>
            <a:endParaRPr lang="nl-NL" b="1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A6B575F-CD6E-4860-9B1D-6B364159F24B}"/>
              </a:ext>
            </a:extLst>
          </p:cNvPr>
          <p:cNvSpPr txBox="1"/>
          <p:nvPr/>
        </p:nvSpPr>
        <p:spPr>
          <a:xfrm rot="18868861">
            <a:off x="6311041" y="2470142"/>
            <a:ext cx="231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Disadvantages</a:t>
            </a:r>
            <a:endParaRPr lang="nl-NL" b="1" dirty="0"/>
          </a:p>
        </p:txBody>
      </p:sp>
      <p:pic>
        <p:nvPicPr>
          <p:cNvPr id="21" name="Afbeelding 20" descr="Afbeelding met pijl&#10;&#10;Automatisch gegenereerde beschrijving">
            <a:extLst>
              <a:ext uri="{FF2B5EF4-FFF2-40B4-BE49-F238E27FC236}">
                <a16:creationId xmlns:a16="http://schemas.microsoft.com/office/drawing/2014/main" id="{50DD1E01-682C-4070-9DAD-E46C08B45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1465">
            <a:off x="10763250" y="4225614"/>
            <a:ext cx="1752381" cy="1752381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99FC7D63-9340-45B5-A964-3F5CA3289AA7}"/>
              </a:ext>
            </a:extLst>
          </p:cNvPr>
          <p:cNvSpPr txBox="1"/>
          <p:nvPr/>
        </p:nvSpPr>
        <p:spPr>
          <a:xfrm>
            <a:off x="5716341" y="250357"/>
            <a:ext cx="2308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What</a:t>
            </a:r>
            <a:r>
              <a:rPr lang="nl-NL" b="1" dirty="0"/>
              <a:t> </a:t>
            </a:r>
            <a:r>
              <a:rPr lang="nl-NL" b="1" dirty="0" err="1"/>
              <a:t>advanta</a:t>
            </a:r>
            <a:r>
              <a:rPr lang="nl-NL" b="1" dirty="0" err="1">
                <a:solidFill>
                  <a:schemeClr val="bg1"/>
                </a:solidFill>
              </a:rPr>
              <a:t>ges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br>
              <a:rPr lang="nl-NL" b="1" dirty="0"/>
            </a:br>
            <a:r>
              <a:rPr lang="nl-NL" b="1" dirty="0" err="1"/>
              <a:t>disadvantage</a:t>
            </a:r>
            <a:r>
              <a:rPr lang="nl-NL" b="1" dirty="0" err="1">
                <a:solidFill>
                  <a:schemeClr val="bg1"/>
                </a:solidFill>
              </a:rPr>
              <a:t>s</a:t>
            </a:r>
            <a:r>
              <a:rPr lang="nl-NL" b="1" dirty="0">
                <a:solidFill>
                  <a:schemeClr val="bg1"/>
                </a:solidFill>
              </a:rPr>
              <a:t> d</a:t>
            </a:r>
            <a:r>
              <a:rPr lang="nl-NL" b="1" dirty="0"/>
              <a:t>o </a:t>
            </a:r>
            <a:r>
              <a:rPr lang="nl-NL" b="1" dirty="0">
                <a:solidFill>
                  <a:schemeClr val="bg1"/>
                </a:solidFill>
              </a:rPr>
              <a:t>Y</a:t>
            </a:r>
            <a:r>
              <a:rPr lang="nl-NL" b="1" dirty="0"/>
              <a:t>OU</a:t>
            </a:r>
            <a:br>
              <a:rPr lang="nl-NL" b="1" dirty="0"/>
            </a:br>
            <a:r>
              <a:rPr lang="nl-NL" b="1" dirty="0" err="1"/>
              <a:t>see</a:t>
            </a:r>
            <a:r>
              <a:rPr lang="nl-NL" b="1" dirty="0"/>
              <a:t> </a:t>
            </a:r>
            <a:r>
              <a:rPr lang="nl-NL" b="1" dirty="0" err="1"/>
              <a:t>based</a:t>
            </a:r>
            <a:r>
              <a:rPr lang="nl-NL" b="1" dirty="0"/>
              <a:t> </a:t>
            </a:r>
            <a:r>
              <a:rPr lang="nl-NL" b="1" dirty="0">
                <a:solidFill>
                  <a:schemeClr val="bg1"/>
                </a:solidFill>
              </a:rPr>
              <a:t>on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br>
              <a:rPr lang="nl-NL" b="1" dirty="0"/>
            </a:br>
            <a:r>
              <a:rPr lang="nl-NL" b="1" dirty="0" err="1"/>
              <a:t>charast</a:t>
            </a:r>
            <a:r>
              <a:rPr lang="nl-NL" b="1" dirty="0" err="1">
                <a:solidFill>
                  <a:schemeClr val="bg1"/>
                </a:solidFill>
              </a:rPr>
              <a:t>eri</a:t>
            </a:r>
            <a:r>
              <a:rPr lang="nl-NL" b="1" dirty="0" err="1"/>
              <a:t>stics</a:t>
            </a:r>
            <a:endParaRPr lang="nl-NL" b="1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FA6D1C6-CB13-46AD-B9A9-1DC59B331825}"/>
              </a:ext>
            </a:extLst>
          </p:cNvPr>
          <p:cNvSpPr txBox="1"/>
          <p:nvPr/>
        </p:nvSpPr>
        <p:spPr>
          <a:xfrm>
            <a:off x="9089936" y="1526697"/>
            <a:ext cx="16241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/>
              <a:t>FINANCIAL</a:t>
            </a:r>
          </a:p>
          <a:p>
            <a:pPr algn="ctr"/>
            <a:r>
              <a:rPr lang="nl-NL" b="1" dirty="0"/>
              <a:t>CALCULATIONS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44A05D5-4226-4910-8A41-EC1DD081CA85}"/>
              </a:ext>
            </a:extLst>
          </p:cNvPr>
          <p:cNvSpPr txBox="1"/>
          <p:nvPr/>
        </p:nvSpPr>
        <p:spPr>
          <a:xfrm>
            <a:off x="9407875" y="167820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Receipts</a:t>
            </a:r>
            <a:endParaRPr lang="nl-NL" b="1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542FDC17-F048-4628-B805-37EA2CCB9854}"/>
              </a:ext>
            </a:extLst>
          </p:cNvPr>
          <p:cNvSpPr txBox="1"/>
          <p:nvPr/>
        </p:nvSpPr>
        <p:spPr>
          <a:xfrm>
            <a:off x="10560702" y="219933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Expenses</a:t>
            </a:r>
            <a:endParaRPr lang="nl-NL" b="1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E2DE2EA-9927-4416-89B5-3CC51A565F97}"/>
              </a:ext>
            </a:extLst>
          </p:cNvPr>
          <p:cNvSpPr txBox="1"/>
          <p:nvPr/>
        </p:nvSpPr>
        <p:spPr>
          <a:xfrm>
            <a:off x="8318990" y="935985"/>
            <a:ext cx="68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Costs</a:t>
            </a:r>
            <a:endParaRPr lang="nl-NL" b="1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A226BD2B-E3B6-44D9-8C1A-1A9189B401E6}"/>
              </a:ext>
            </a:extLst>
          </p:cNvPr>
          <p:cNvSpPr txBox="1"/>
          <p:nvPr/>
        </p:nvSpPr>
        <p:spPr>
          <a:xfrm>
            <a:off x="9403387" y="3196380"/>
            <a:ext cx="99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Earnings</a:t>
            </a:r>
            <a:endParaRPr lang="nl-NL" b="1" dirty="0"/>
          </a:p>
        </p:txBody>
      </p:sp>
      <p:pic>
        <p:nvPicPr>
          <p:cNvPr id="29" name="Afbeelding 28" descr="Afbeelding met pijl&#10;&#10;Automatisch gegenereerde beschrijving">
            <a:extLst>
              <a:ext uri="{FF2B5EF4-FFF2-40B4-BE49-F238E27FC236}">
                <a16:creationId xmlns:a16="http://schemas.microsoft.com/office/drawing/2014/main" id="{D5198DE4-0646-4F15-A934-FB9837DBF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1465">
            <a:off x="10090157" y="3121976"/>
            <a:ext cx="1752381" cy="1752381"/>
          </a:xfrm>
          <a:prstGeom prst="rect">
            <a:avLst/>
          </a:prstGeom>
        </p:spPr>
      </p:pic>
      <p:pic>
        <p:nvPicPr>
          <p:cNvPr id="30" name="Afbeelding 29" descr="Afbeelding met pijl&#10;&#10;Automatisch gegenereerde beschrijving">
            <a:extLst>
              <a:ext uri="{FF2B5EF4-FFF2-40B4-BE49-F238E27FC236}">
                <a16:creationId xmlns:a16="http://schemas.microsoft.com/office/drawing/2014/main" id="{969977CC-1818-42CB-A44A-C4751CC32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1465">
            <a:off x="10771275" y="4272139"/>
            <a:ext cx="1752381" cy="1752381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3588B689-3906-4573-9D89-4252DDDBFD73}"/>
              </a:ext>
            </a:extLst>
          </p:cNvPr>
          <p:cNvSpPr txBox="1"/>
          <p:nvPr/>
        </p:nvSpPr>
        <p:spPr>
          <a:xfrm>
            <a:off x="7000025" y="4788207"/>
            <a:ext cx="25692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Well-</a:t>
            </a:r>
            <a:r>
              <a:rPr lang="nl-NL" b="1" dirty="0" err="1"/>
              <a:t>co</a:t>
            </a:r>
            <a:r>
              <a:rPr lang="nl-NL" b="1" dirty="0" err="1">
                <a:solidFill>
                  <a:schemeClr val="bg1">
                    <a:lumMod val="95000"/>
                  </a:schemeClr>
                </a:solidFill>
              </a:rPr>
              <a:t>nsidere</a:t>
            </a:r>
            <a:r>
              <a:rPr lang="nl-NL" b="1" dirty="0" err="1"/>
              <a:t>d</a:t>
            </a:r>
            <a:r>
              <a:rPr lang="nl-NL" b="1" dirty="0"/>
              <a:t> </a:t>
            </a:r>
            <a:r>
              <a:rPr lang="nl-NL" b="1" dirty="0" err="1"/>
              <a:t>decision</a:t>
            </a:r>
            <a:endParaRPr lang="nl-NL" b="1" dirty="0"/>
          </a:p>
          <a:p>
            <a:endParaRPr lang="nl-NL" b="1" dirty="0"/>
          </a:p>
          <a:p>
            <a:r>
              <a:rPr lang="nl-NL" b="1" dirty="0" err="1"/>
              <a:t>Based</a:t>
            </a:r>
            <a:r>
              <a:rPr lang="nl-NL" b="1" dirty="0"/>
              <a:t> on</a:t>
            </a:r>
          </a:p>
          <a:p>
            <a:r>
              <a:rPr lang="nl-NL" b="1" dirty="0">
                <a:solidFill>
                  <a:srgbClr val="FF0000"/>
                </a:solidFill>
              </a:rPr>
              <a:t>YOUR </a:t>
            </a:r>
            <a:r>
              <a:rPr lang="nl-NL" b="1" dirty="0"/>
              <a:t>Knowledge</a:t>
            </a:r>
          </a:p>
          <a:p>
            <a:r>
              <a:rPr lang="nl-NL" b="1" dirty="0">
                <a:solidFill>
                  <a:srgbClr val="FF0000"/>
                </a:solidFill>
              </a:rPr>
              <a:t>YOUR</a:t>
            </a:r>
            <a:r>
              <a:rPr lang="nl-NL" b="1" dirty="0"/>
              <a:t> (dis)</a:t>
            </a:r>
            <a:r>
              <a:rPr lang="nl-NL" b="1" dirty="0" err="1"/>
              <a:t>advanteges</a:t>
            </a:r>
            <a:endParaRPr lang="nl-NL" b="1" dirty="0"/>
          </a:p>
          <a:p>
            <a:r>
              <a:rPr lang="nl-NL" b="1" dirty="0">
                <a:solidFill>
                  <a:srgbClr val="FF0000"/>
                </a:solidFill>
              </a:rPr>
              <a:t>YOUR</a:t>
            </a:r>
            <a:r>
              <a:rPr lang="nl-NL" b="1" dirty="0"/>
              <a:t> financial skills</a:t>
            </a:r>
          </a:p>
        </p:txBody>
      </p:sp>
    </p:spTree>
    <p:extLst>
      <p:ext uri="{BB962C8B-B14F-4D97-AF65-F5344CB8AC3E}">
        <p14:creationId xmlns:p14="http://schemas.microsoft.com/office/powerpoint/2010/main" val="371835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18" grpId="0"/>
      <p:bldP spid="19" grpId="0"/>
      <p:bldP spid="23" grpId="0"/>
      <p:bldP spid="24" grpId="0" animBg="1"/>
      <p:bldP spid="25" grpId="0"/>
      <p:bldP spid="26" grpId="0"/>
      <p:bldP spid="27" grpId="0"/>
      <p:bldP spid="28" grpId="0"/>
      <p:bldP spid="3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6" y="0"/>
            <a:ext cx="11348147" cy="6858000"/>
          </a:xfrm>
          <a:prstGeom prst="rect">
            <a:avLst/>
          </a:prstGeom>
        </p:spPr>
      </p:pic>
      <p:pic>
        <p:nvPicPr>
          <p:cNvPr id="6" name="Afbeelding 5" descr="Afbeelding met tekst, teken&#10;&#10;Automatisch gegenereerde beschrijving">
            <a:extLst>
              <a:ext uri="{FF2B5EF4-FFF2-40B4-BE49-F238E27FC236}">
                <a16:creationId xmlns:a16="http://schemas.microsoft.com/office/drawing/2014/main" id="{C804A62C-B408-4724-B26E-CC6155F6E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" y="444873"/>
            <a:ext cx="12063492" cy="59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6" y="0"/>
            <a:ext cx="11348147" cy="68579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</a:t>
            </a:r>
            <a:r>
              <a:rPr lang="nl-NL" sz="2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MY</a:t>
            </a:r>
            <a:r>
              <a:rPr lang="nl-NL" sz="2000" dirty="0">
                <a:latin typeface="Bernard MT Condensed" panose="02050806060905020404" pitchFamily="18" charset="0"/>
              </a:rPr>
              <a:t>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0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7" y="0"/>
            <a:ext cx="11348145" cy="68579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MY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70615-1D21-4FD2-814F-79AEC5473021}"/>
              </a:ext>
            </a:extLst>
          </p:cNvPr>
          <p:cNvSpPr txBox="1"/>
          <p:nvPr/>
        </p:nvSpPr>
        <p:spPr>
          <a:xfrm>
            <a:off x="614047" y="3904617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What are the </a:t>
            </a:r>
            <a:r>
              <a:rPr lang="nl-NL" dirty="0" err="1">
                <a:latin typeface="Bernard MT Condensed" panose="02050806060905020404" pitchFamily="18" charset="0"/>
              </a:rPr>
              <a:t>costs</a:t>
            </a:r>
            <a:r>
              <a:rPr lang="nl-NL" dirty="0">
                <a:latin typeface="Bernard MT Condensed" panose="02050806060905020404" pitchFamily="18" charset="0"/>
              </a:rPr>
              <a:t> of</a:t>
            </a:r>
            <a:r>
              <a:rPr lang="nl-NL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my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9E33BB-B2FB-4406-9B1D-F9731055B251}"/>
              </a:ext>
            </a:extLst>
          </p:cNvPr>
          <p:cNvSpPr txBox="1"/>
          <p:nvPr/>
        </p:nvSpPr>
        <p:spPr>
          <a:xfrm>
            <a:off x="614047" y="427394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Save, </a:t>
            </a:r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DB99FE-CBC4-4F95-9FFD-A7E5B17A158B}"/>
              </a:ext>
            </a:extLst>
          </p:cNvPr>
          <p:cNvSpPr txBox="1"/>
          <p:nvPr/>
        </p:nvSpPr>
        <p:spPr>
          <a:xfrm>
            <a:off x="943276" y="5609396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 – Simple or compound interest?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07A37F-FA71-4236-B8DC-11E9085389B8}"/>
              </a:ext>
            </a:extLst>
          </p:cNvPr>
          <p:cNvSpPr txBox="1"/>
          <p:nvPr/>
        </p:nvSpPr>
        <p:spPr>
          <a:xfrm>
            <a:off x="943276" y="59787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– </a:t>
            </a:r>
            <a:r>
              <a:rPr lang="nl-NL" dirty="0" err="1">
                <a:latin typeface="Bernard MT Condensed" panose="02050806060905020404" pitchFamily="18" charset="0"/>
              </a:rPr>
              <a:t>Linear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annuity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488F1B-9CBA-4912-988F-2107B15CF936}"/>
              </a:ext>
            </a:extLst>
          </p:cNvPr>
          <p:cNvSpPr txBox="1"/>
          <p:nvPr/>
        </p:nvSpPr>
        <p:spPr>
          <a:xfrm>
            <a:off x="943276" y="6391622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 – Stocks, </a:t>
            </a:r>
            <a:r>
              <a:rPr lang="nl-NL" dirty="0" err="1">
                <a:latin typeface="Bernard MT Condensed" panose="02050806060905020404" pitchFamily="18" charset="0"/>
              </a:rPr>
              <a:t>debentures</a:t>
            </a:r>
            <a:r>
              <a:rPr lang="nl-NL" dirty="0">
                <a:latin typeface="Bernard MT Condensed" panose="02050806060905020404" pitchFamily="18" charset="0"/>
              </a:rPr>
              <a:t> or options?</a:t>
            </a:r>
          </a:p>
        </p:txBody>
      </p:sp>
    </p:spTree>
    <p:extLst>
      <p:ext uri="{BB962C8B-B14F-4D97-AF65-F5344CB8AC3E}">
        <p14:creationId xmlns:p14="http://schemas.microsoft.com/office/powerpoint/2010/main" val="74533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7" y="0"/>
            <a:ext cx="11348145" cy="68579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MY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70615-1D21-4FD2-814F-79AEC5473021}"/>
              </a:ext>
            </a:extLst>
          </p:cNvPr>
          <p:cNvSpPr txBox="1"/>
          <p:nvPr/>
        </p:nvSpPr>
        <p:spPr>
          <a:xfrm>
            <a:off x="614047" y="3904617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What are the </a:t>
            </a:r>
            <a:r>
              <a:rPr lang="nl-NL" dirty="0" err="1">
                <a:latin typeface="Bernard MT Condensed" panose="02050806060905020404" pitchFamily="18" charset="0"/>
              </a:rPr>
              <a:t>costs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my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9E33BB-B2FB-4406-9B1D-F9731055B251}"/>
              </a:ext>
            </a:extLst>
          </p:cNvPr>
          <p:cNvSpPr txBox="1"/>
          <p:nvPr/>
        </p:nvSpPr>
        <p:spPr>
          <a:xfrm>
            <a:off x="614047" y="427394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Save, </a:t>
            </a:r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DB99FE-CBC4-4F95-9FFD-A7E5B17A158B}"/>
              </a:ext>
            </a:extLst>
          </p:cNvPr>
          <p:cNvSpPr txBox="1"/>
          <p:nvPr/>
        </p:nvSpPr>
        <p:spPr>
          <a:xfrm>
            <a:off x="943276" y="5609396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 – Simple or compound interest?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07A37F-FA71-4236-B8DC-11E9085389B8}"/>
              </a:ext>
            </a:extLst>
          </p:cNvPr>
          <p:cNvSpPr txBox="1"/>
          <p:nvPr/>
        </p:nvSpPr>
        <p:spPr>
          <a:xfrm>
            <a:off x="943276" y="59787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– </a:t>
            </a:r>
            <a:r>
              <a:rPr lang="nl-NL" dirty="0" err="1">
                <a:latin typeface="Bernard MT Condensed" panose="02050806060905020404" pitchFamily="18" charset="0"/>
              </a:rPr>
              <a:t>Linear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annuity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488F1B-9CBA-4912-988F-2107B15CF936}"/>
              </a:ext>
            </a:extLst>
          </p:cNvPr>
          <p:cNvSpPr txBox="1"/>
          <p:nvPr/>
        </p:nvSpPr>
        <p:spPr>
          <a:xfrm>
            <a:off x="943276" y="6391622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 – Stocks, </a:t>
            </a:r>
            <a:r>
              <a:rPr lang="nl-NL" dirty="0" err="1">
                <a:latin typeface="Bernard MT Condensed" panose="02050806060905020404" pitchFamily="18" charset="0"/>
              </a:rPr>
              <a:t>debentures</a:t>
            </a:r>
            <a:r>
              <a:rPr lang="nl-NL" dirty="0">
                <a:latin typeface="Bernard MT Condensed" panose="02050806060905020404" pitchFamily="18" charset="0"/>
              </a:rPr>
              <a:t> or options?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9EE82BD-6EC2-4273-83C1-FC5497BA43C0}"/>
              </a:ext>
            </a:extLst>
          </p:cNvPr>
          <p:cNvSpPr txBox="1"/>
          <p:nvPr/>
        </p:nvSpPr>
        <p:spPr>
          <a:xfrm>
            <a:off x="4618845" y="1231248"/>
            <a:ext cx="31792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Bernard MT Condensed" panose="02050806060905020404" pitchFamily="18" charset="0"/>
              </a:rPr>
              <a:t>Be </a:t>
            </a:r>
            <a:r>
              <a:rPr lang="nl-NL" dirty="0" err="1">
                <a:latin typeface="Bernard MT Condensed" panose="02050806060905020404" pitchFamily="18" charset="0"/>
              </a:rPr>
              <a:t>aware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merging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one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hand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other</a:t>
            </a:r>
            <a:r>
              <a:rPr lang="nl-NL" dirty="0">
                <a:latin typeface="Bernard MT Condensed" panose="02050806060905020404" pitchFamily="18" charset="0"/>
              </a:rPr>
              <a:t> hand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latin typeface="Bernard MT Condensed" panose="02050806060905020404" pitchFamily="18" charset="0"/>
              </a:rPr>
              <a:t>charactereristics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162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7" y="0"/>
            <a:ext cx="11348145" cy="68579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MY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70615-1D21-4FD2-814F-79AEC5473021}"/>
              </a:ext>
            </a:extLst>
          </p:cNvPr>
          <p:cNvSpPr txBox="1"/>
          <p:nvPr/>
        </p:nvSpPr>
        <p:spPr>
          <a:xfrm>
            <a:off x="614047" y="3904617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What are the </a:t>
            </a:r>
            <a:r>
              <a:rPr lang="nl-NL" dirty="0" err="1">
                <a:latin typeface="Bernard MT Condensed" panose="02050806060905020404" pitchFamily="18" charset="0"/>
              </a:rPr>
              <a:t>costs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9E33BB-B2FB-4406-9B1D-F9731055B251}"/>
              </a:ext>
            </a:extLst>
          </p:cNvPr>
          <p:cNvSpPr txBox="1"/>
          <p:nvPr/>
        </p:nvSpPr>
        <p:spPr>
          <a:xfrm>
            <a:off x="614047" y="427394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Save, </a:t>
            </a:r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DB99FE-CBC4-4F95-9FFD-A7E5B17A158B}"/>
              </a:ext>
            </a:extLst>
          </p:cNvPr>
          <p:cNvSpPr txBox="1"/>
          <p:nvPr/>
        </p:nvSpPr>
        <p:spPr>
          <a:xfrm>
            <a:off x="943276" y="5609396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 – Simple or compound interest?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07A37F-FA71-4236-B8DC-11E9085389B8}"/>
              </a:ext>
            </a:extLst>
          </p:cNvPr>
          <p:cNvSpPr txBox="1"/>
          <p:nvPr/>
        </p:nvSpPr>
        <p:spPr>
          <a:xfrm>
            <a:off x="943276" y="59787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– </a:t>
            </a:r>
            <a:r>
              <a:rPr lang="nl-NL" dirty="0" err="1">
                <a:latin typeface="Bernard MT Condensed" panose="02050806060905020404" pitchFamily="18" charset="0"/>
              </a:rPr>
              <a:t>Linear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annuity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488F1B-9CBA-4912-988F-2107B15CF936}"/>
              </a:ext>
            </a:extLst>
          </p:cNvPr>
          <p:cNvSpPr txBox="1"/>
          <p:nvPr/>
        </p:nvSpPr>
        <p:spPr>
          <a:xfrm>
            <a:off x="943276" y="6391622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 – Stocks, </a:t>
            </a:r>
            <a:r>
              <a:rPr lang="nl-NL" dirty="0" err="1">
                <a:latin typeface="Bernard MT Condensed" panose="02050806060905020404" pitchFamily="18" charset="0"/>
              </a:rPr>
              <a:t>debentures</a:t>
            </a:r>
            <a:r>
              <a:rPr lang="nl-NL" dirty="0">
                <a:latin typeface="Bernard MT Condensed" panose="02050806060905020404" pitchFamily="18" charset="0"/>
              </a:rPr>
              <a:t> or options?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ECA4ED9-88ED-45AA-839E-09A884C3EAEF}"/>
              </a:ext>
            </a:extLst>
          </p:cNvPr>
          <p:cNvSpPr txBox="1"/>
          <p:nvPr/>
        </p:nvSpPr>
        <p:spPr>
          <a:xfrm>
            <a:off x="9197628" y="520712"/>
            <a:ext cx="15279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Monthly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during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42CDF2A-2CF5-44A1-8420-A7B20BEE1754}"/>
              </a:ext>
            </a:extLst>
          </p:cNvPr>
          <p:cNvSpPr txBox="1"/>
          <p:nvPr/>
        </p:nvSpPr>
        <p:spPr>
          <a:xfrm>
            <a:off x="10396886" y="1249002"/>
            <a:ext cx="12765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Bernard MT Condensed" panose="02050806060905020404" pitchFamily="18" charset="0"/>
              </a:rPr>
              <a:t>As </a:t>
            </a:r>
            <a:r>
              <a:rPr lang="nl-NL" dirty="0" err="1">
                <a:latin typeface="Bernard MT Condensed" panose="02050806060905020404" pitchFamily="18" charset="0"/>
              </a:rPr>
              <a:t>from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now</a:t>
            </a:r>
            <a:endParaRPr lang="nl-NL" dirty="0">
              <a:latin typeface="Bernard MT Condensed" panose="02050806060905020404" pitchFamily="18" charset="0"/>
            </a:endParaRPr>
          </a:p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monthly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payments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B28E116-282F-4E49-A007-8ACFF06297AC}"/>
              </a:ext>
            </a:extLst>
          </p:cNvPr>
          <p:cNvSpPr txBox="1"/>
          <p:nvPr/>
        </p:nvSpPr>
        <p:spPr>
          <a:xfrm rot="19080289">
            <a:off x="9560809" y="1592988"/>
            <a:ext cx="72301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b="1" dirty="0"/>
              <a:t>SAVE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6D794DD-7B5B-40C6-ABBD-BD98AB962920}"/>
              </a:ext>
            </a:extLst>
          </p:cNvPr>
          <p:cNvSpPr txBox="1"/>
          <p:nvPr/>
        </p:nvSpPr>
        <p:spPr>
          <a:xfrm>
            <a:off x="9502422" y="2556820"/>
            <a:ext cx="86113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Earned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</a:p>
          <a:p>
            <a:r>
              <a:rPr lang="nl-NL" dirty="0">
                <a:latin typeface="Bernard MT Condensed" panose="02050806060905020404" pitchFamily="18" charset="0"/>
              </a:rPr>
              <a:t>interest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55E20E9-0D7F-49EB-946A-44A4D494D86D}"/>
              </a:ext>
            </a:extLst>
          </p:cNvPr>
          <p:cNvSpPr txBox="1"/>
          <p:nvPr/>
        </p:nvSpPr>
        <p:spPr>
          <a:xfrm>
            <a:off x="4618845" y="1231248"/>
            <a:ext cx="31792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Bernard MT Condensed" panose="02050806060905020404" pitchFamily="18" charset="0"/>
              </a:rPr>
              <a:t>Be </a:t>
            </a:r>
            <a:r>
              <a:rPr lang="nl-NL" dirty="0" err="1">
                <a:latin typeface="Bernard MT Condensed" panose="02050806060905020404" pitchFamily="18" charset="0"/>
              </a:rPr>
              <a:t>aware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merging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one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hand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other</a:t>
            </a:r>
            <a:r>
              <a:rPr lang="nl-NL" dirty="0">
                <a:latin typeface="Bernard MT Condensed" panose="02050806060905020404" pitchFamily="18" charset="0"/>
              </a:rPr>
              <a:t> hand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latin typeface="Bernard MT Condensed" panose="02050806060905020404" pitchFamily="18" charset="0"/>
              </a:rPr>
              <a:t>charactereristics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923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7" y="0"/>
            <a:ext cx="11348145" cy="68579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MY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70615-1D21-4FD2-814F-79AEC5473021}"/>
              </a:ext>
            </a:extLst>
          </p:cNvPr>
          <p:cNvSpPr txBox="1"/>
          <p:nvPr/>
        </p:nvSpPr>
        <p:spPr>
          <a:xfrm>
            <a:off x="614047" y="3904617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What are the </a:t>
            </a:r>
            <a:r>
              <a:rPr lang="nl-NL" dirty="0" err="1">
                <a:latin typeface="Bernard MT Condensed" panose="02050806060905020404" pitchFamily="18" charset="0"/>
              </a:rPr>
              <a:t>costs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9E33BB-B2FB-4406-9B1D-F9731055B251}"/>
              </a:ext>
            </a:extLst>
          </p:cNvPr>
          <p:cNvSpPr txBox="1"/>
          <p:nvPr/>
        </p:nvSpPr>
        <p:spPr>
          <a:xfrm>
            <a:off x="614047" y="427394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Save, </a:t>
            </a:r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DB99FE-CBC4-4F95-9FFD-A7E5B17A158B}"/>
              </a:ext>
            </a:extLst>
          </p:cNvPr>
          <p:cNvSpPr txBox="1"/>
          <p:nvPr/>
        </p:nvSpPr>
        <p:spPr>
          <a:xfrm>
            <a:off x="943276" y="5609396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 – Simple or compound interest?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07A37F-FA71-4236-B8DC-11E9085389B8}"/>
              </a:ext>
            </a:extLst>
          </p:cNvPr>
          <p:cNvSpPr txBox="1"/>
          <p:nvPr/>
        </p:nvSpPr>
        <p:spPr>
          <a:xfrm>
            <a:off x="943276" y="59787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– </a:t>
            </a:r>
            <a:r>
              <a:rPr lang="nl-NL" dirty="0" err="1">
                <a:latin typeface="Bernard MT Condensed" panose="02050806060905020404" pitchFamily="18" charset="0"/>
              </a:rPr>
              <a:t>Linear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annuity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488F1B-9CBA-4912-988F-2107B15CF936}"/>
              </a:ext>
            </a:extLst>
          </p:cNvPr>
          <p:cNvSpPr txBox="1"/>
          <p:nvPr/>
        </p:nvSpPr>
        <p:spPr>
          <a:xfrm>
            <a:off x="943276" y="6391622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 – Stocks, </a:t>
            </a:r>
            <a:r>
              <a:rPr lang="nl-NL" dirty="0" err="1">
                <a:latin typeface="Bernard MT Condensed" panose="02050806060905020404" pitchFamily="18" charset="0"/>
              </a:rPr>
              <a:t>debentures</a:t>
            </a:r>
            <a:r>
              <a:rPr lang="nl-NL" dirty="0">
                <a:latin typeface="Bernard MT Condensed" panose="02050806060905020404" pitchFamily="18" charset="0"/>
              </a:rPr>
              <a:t> or options?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ECA4ED9-88ED-45AA-839E-09A884C3EAEF}"/>
              </a:ext>
            </a:extLst>
          </p:cNvPr>
          <p:cNvSpPr txBox="1"/>
          <p:nvPr/>
        </p:nvSpPr>
        <p:spPr>
          <a:xfrm>
            <a:off x="9199231" y="520712"/>
            <a:ext cx="15247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Monthly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during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42CDF2A-2CF5-44A1-8420-A7B20BEE1754}"/>
              </a:ext>
            </a:extLst>
          </p:cNvPr>
          <p:cNvSpPr txBox="1"/>
          <p:nvPr/>
        </p:nvSpPr>
        <p:spPr>
          <a:xfrm>
            <a:off x="10473125" y="1249002"/>
            <a:ext cx="11240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Monthly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payments</a:t>
            </a:r>
            <a:endParaRPr lang="nl-NL" dirty="0">
              <a:latin typeface="Bernard MT Condensed" panose="02050806060905020404" pitchFamily="18" charset="0"/>
            </a:endParaRPr>
          </a:p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after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B28E116-282F-4E49-A007-8ACFF06297AC}"/>
              </a:ext>
            </a:extLst>
          </p:cNvPr>
          <p:cNvSpPr txBox="1"/>
          <p:nvPr/>
        </p:nvSpPr>
        <p:spPr>
          <a:xfrm rot="19080289">
            <a:off x="9531025" y="1592988"/>
            <a:ext cx="78258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b="1" dirty="0"/>
              <a:t>LOAN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6D794DD-7B5B-40C6-ABBD-BD98AB962920}"/>
              </a:ext>
            </a:extLst>
          </p:cNvPr>
          <p:cNvSpPr txBox="1"/>
          <p:nvPr/>
        </p:nvSpPr>
        <p:spPr>
          <a:xfrm>
            <a:off x="8388401" y="1469877"/>
            <a:ext cx="8420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Paid</a:t>
            </a:r>
            <a:endParaRPr lang="nl-NL" dirty="0">
              <a:latin typeface="Bernard MT Condensed" panose="02050806060905020404" pitchFamily="18" charset="0"/>
            </a:endParaRPr>
          </a:p>
          <a:p>
            <a:pPr algn="ctr"/>
            <a:r>
              <a:rPr lang="nl-NL" dirty="0">
                <a:latin typeface="Bernard MT Condensed" panose="02050806060905020404" pitchFamily="18" charset="0"/>
              </a:rPr>
              <a:t>interest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3F31207-B5D6-4A7A-8D05-51EAE74DBB42}"/>
              </a:ext>
            </a:extLst>
          </p:cNvPr>
          <p:cNvSpPr txBox="1"/>
          <p:nvPr/>
        </p:nvSpPr>
        <p:spPr>
          <a:xfrm>
            <a:off x="4618845" y="1231248"/>
            <a:ext cx="31792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Bernard MT Condensed" panose="02050806060905020404" pitchFamily="18" charset="0"/>
              </a:rPr>
              <a:t>Be </a:t>
            </a:r>
            <a:r>
              <a:rPr lang="nl-NL" dirty="0" err="1">
                <a:latin typeface="Bernard MT Condensed" panose="02050806060905020404" pitchFamily="18" charset="0"/>
              </a:rPr>
              <a:t>aware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merging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one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hand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other</a:t>
            </a:r>
            <a:r>
              <a:rPr lang="nl-NL" dirty="0">
                <a:latin typeface="Bernard MT Condensed" panose="02050806060905020404" pitchFamily="18" charset="0"/>
              </a:rPr>
              <a:t> hand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latin typeface="Bernard MT Condensed" panose="02050806060905020404" pitchFamily="18" charset="0"/>
              </a:rPr>
              <a:t>charactereristics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7" y="0"/>
            <a:ext cx="11348145" cy="68579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MY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70615-1D21-4FD2-814F-79AEC5473021}"/>
              </a:ext>
            </a:extLst>
          </p:cNvPr>
          <p:cNvSpPr txBox="1"/>
          <p:nvPr/>
        </p:nvSpPr>
        <p:spPr>
          <a:xfrm>
            <a:off x="614047" y="3904617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What are the </a:t>
            </a:r>
            <a:r>
              <a:rPr lang="nl-NL" dirty="0" err="1">
                <a:latin typeface="Bernard MT Condensed" panose="02050806060905020404" pitchFamily="18" charset="0"/>
              </a:rPr>
              <a:t>costs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9E33BB-B2FB-4406-9B1D-F9731055B251}"/>
              </a:ext>
            </a:extLst>
          </p:cNvPr>
          <p:cNvSpPr txBox="1"/>
          <p:nvPr/>
        </p:nvSpPr>
        <p:spPr>
          <a:xfrm>
            <a:off x="614047" y="427394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Save, </a:t>
            </a:r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DB99FE-CBC4-4F95-9FFD-A7E5B17A158B}"/>
              </a:ext>
            </a:extLst>
          </p:cNvPr>
          <p:cNvSpPr txBox="1"/>
          <p:nvPr/>
        </p:nvSpPr>
        <p:spPr>
          <a:xfrm>
            <a:off x="943276" y="5609396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 – Simple or compound interest?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07A37F-FA71-4236-B8DC-11E9085389B8}"/>
              </a:ext>
            </a:extLst>
          </p:cNvPr>
          <p:cNvSpPr txBox="1"/>
          <p:nvPr/>
        </p:nvSpPr>
        <p:spPr>
          <a:xfrm>
            <a:off x="943276" y="59787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– </a:t>
            </a:r>
            <a:r>
              <a:rPr lang="nl-NL" dirty="0" err="1">
                <a:latin typeface="Bernard MT Condensed" panose="02050806060905020404" pitchFamily="18" charset="0"/>
              </a:rPr>
              <a:t>Linear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annuity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488F1B-9CBA-4912-988F-2107B15CF936}"/>
              </a:ext>
            </a:extLst>
          </p:cNvPr>
          <p:cNvSpPr txBox="1"/>
          <p:nvPr/>
        </p:nvSpPr>
        <p:spPr>
          <a:xfrm>
            <a:off x="943276" y="6391622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 – Stocks, </a:t>
            </a:r>
            <a:r>
              <a:rPr lang="nl-NL" dirty="0" err="1">
                <a:latin typeface="Bernard MT Condensed" panose="02050806060905020404" pitchFamily="18" charset="0"/>
              </a:rPr>
              <a:t>debentures</a:t>
            </a:r>
            <a:r>
              <a:rPr lang="nl-NL" dirty="0">
                <a:latin typeface="Bernard MT Condensed" panose="02050806060905020404" pitchFamily="18" charset="0"/>
              </a:rPr>
              <a:t> or options?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ECA4ED9-88ED-45AA-839E-09A884C3EAEF}"/>
              </a:ext>
            </a:extLst>
          </p:cNvPr>
          <p:cNvSpPr txBox="1"/>
          <p:nvPr/>
        </p:nvSpPr>
        <p:spPr>
          <a:xfrm>
            <a:off x="9137515" y="520712"/>
            <a:ext cx="16482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Monthly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during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 (</a:t>
            </a:r>
            <a:r>
              <a:rPr lang="nl-NL" dirty="0" err="1">
                <a:latin typeface="Bernard MT Condensed" panose="02050806060905020404" pitchFamily="18" charset="0"/>
              </a:rPr>
              <a:t>estitmate</a:t>
            </a:r>
            <a:r>
              <a:rPr lang="nl-NL" dirty="0">
                <a:latin typeface="Bernard MT Condensed" panose="02050806060905020404" pitchFamily="18" charset="0"/>
              </a:rPr>
              <a:t>)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42CDF2A-2CF5-44A1-8420-A7B20BEE1754}"/>
              </a:ext>
            </a:extLst>
          </p:cNvPr>
          <p:cNvSpPr txBox="1"/>
          <p:nvPr/>
        </p:nvSpPr>
        <p:spPr>
          <a:xfrm>
            <a:off x="10396888" y="1249002"/>
            <a:ext cx="12765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Estimated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payments</a:t>
            </a:r>
            <a:endParaRPr lang="nl-NL" dirty="0">
              <a:latin typeface="Bernard MT Condensed" panose="02050806060905020404" pitchFamily="18" charset="0"/>
            </a:endParaRPr>
          </a:p>
          <a:p>
            <a:pPr algn="ctr"/>
            <a:r>
              <a:rPr lang="nl-NL" dirty="0">
                <a:latin typeface="Bernard MT Condensed" panose="02050806060905020404" pitchFamily="18" charset="0"/>
              </a:rPr>
              <a:t>as </a:t>
            </a:r>
            <a:r>
              <a:rPr lang="nl-NL" dirty="0" err="1">
                <a:latin typeface="Bernard MT Condensed" panose="02050806060905020404" pitchFamily="18" charset="0"/>
              </a:rPr>
              <a:t>from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now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B28E116-282F-4E49-A007-8ACFF06297AC}"/>
              </a:ext>
            </a:extLst>
          </p:cNvPr>
          <p:cNvSpPr txBox="1"/>
          <p:nvPr/>
        </p:nvSpPr>
        <p:spPr>
          <a:xfrm rot="19080289">
            <a:off x="9450972" y="1592988"/>
            <a:ext cx="94269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b="1" dirty="0"/>
              <a:t>INVEST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6D794DD-7B5B-40C6-ABBD-BD98AB962920}"/>
              </a:ext>
            </a:extLst>
          </p:cNvPr>
          <p:cNvSpPr txBox="1"/>
          <p:nvPr/>
        </p:nvSpPr>
        <p:spPr>
          <a:xfrm>
            <a:off x="9399485" y="2514442"/>
            <a:ext cx="10406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Estimated</a:t>
            </a:r>
            <a:endParaRPr lang="nl-NL" dirty="0">
              <a:latin typeface="Bernard MT Condensed" panose="02050806060905020404" pitchFamily="18" charset="0"/>
            </a:endParaRPr>
          </a:p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earnings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A4CBE69-E67C-48BC-9B0E-E4DFBD6F2DC5}"/>
              </a:ext>
            </a:extLst>
          </p:cNvPr>
          <p:cNvSpPr txBox="1"/>
          <p:nvPr/>
        </p:nvSpPr>
        <p:spPr>
          <a:xfrm>
            <a:off x="8376670" y="1469877"/>
            <a:ext cx="10055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Paid</a:t>
            </a:r>
            <a:endParaRPr lang="nl-NL" dirty="0">
              <a:latin typeface="Bernard MT Condensed" panose="02050806060905020404" pitchFamily="18" charset="0"/>
            </a:endParaRPr>
          </a:p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provision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CF7EED8-713A-4296-BAB2-4326C817938A}"/>
              </a:ext>
            </a:extLst>
          </p:cNvPr>
          <p:cNvSpPr txBox="1"/>
          <p:nvPr/>
        </p:nvSpPr>
        <p:spPr>
          <a:xfrm>
            <a:off x="4618845" y="1231248"/>
            <a:ext cx="31792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Bernard MT Condensed" panose="02050806060905020404" pitchFamily="18" charset="0"/>
              </a:rPr>
              <a:t>Be </a:t>
            </a:r>
            <a:r>
              <a:rPr lang="nl-NL" dirty="0" err="1">
                <a:latin typeface="Bernard MT Condensed" panose="02050806060905020404" pitchFamily="18" charset="0"/>
              </a:rPr>
              <a:t>aware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merging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one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hand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other</a:t>
            </a:r>
            <a:r>
              <a:rPr lang="nl-NL" dirty="0">
                <a:latin typeface="Bernard MT Condensed" panose="02050806060905020404" pitchFamily="18" charset="0"/>
              </a:rPr>
              <a:t> hand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latin typeface="Bernard MT Condensed" panose="02050806060905020404" pitchFamily="18" charset="0"/>
              </a:rPr>
              <a:t>charactereristics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17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D3E7E-9F76-4682-B060-BE892943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latin typeface="+mn-lt"/>
              </a:rPr>
              <a:t>History</a:t>
            </a:r>
            <a:endParaRPr lang="nl-NL" b="1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D25FD-B949-4E4E-A4C7-32ACDDECD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Our</a:t>
            </a:r>
            <a:r>
              <a:rPr lang="nl-NL" dirty="0"/>
              <a:t> course was </a:t>
            </a:r>
            <a:r>
              <a:rPr lang="nl-NL" dirty="0" err="1"/>
              <a:t>mentioned</a:t>
            </a:r>
            <a:r>
              <a:rPr lang="nl-NL" dirty="0"/>
              <a:t> Management &amp; </a:t>
            </a:r>
            <a:r>
              <a:rPr lang="nl-NL" dirty="0" err="1"/>
              <a:t>Organisation</a:t>
            </a:r>
            <a:br>
              <a:rPr lang="nl-NL" dirty="0"/>
            </a:br>
            <a:endParaRPr lang="nl-NL" dirty="0"/>
          </a:p>
          <a:p>
            <a:r>
              <a:rPr lang="nl-NL" dirty="0"/>
              <a:t>In 2014 a new </a:t>
            </a:r>
            <a:r>
              <a:rPr lang="nl-NL" dirty="0" err="1"/>
              <a:t>programme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course was </a:t>
            </a:r>
            <a:r>
              <a:rPr lang="nl-NL" dirty="0" err="1"/>
              <a:t>announced</a:t>
            </a:r>
            <a:br>
              <a:rPr lang="nl-NL" dirty="0"/>
            </a:br>
            <a:endParaRPr lang="nl-NL" dirty="0"/>
          </a:p>
          <a:p>
            <a:r>
              <a:rPr lang="nl-NL" dirty="0"/>
              <a:t>Business </a:t>
            </a:r>
            <a:r>
              <a:rPr lang="nl-NL" dirty="0" err="1"/>
              <a:t>economics</a:t>
            </a:r>
            <a:r>
              <a:rPr lang="nl-NL" dirty="0"/>
              <a:t>, </a:t>
            </a:r>
            <a:r>
              <a:rPr lang="nl-NL" dirty="0" err="1"/>
              <a:t>entrepreneurship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financial self </a:t>
            </a:r>
            <a:r>
              <a:rPr lang="nl-NL" dirty="0" err="1"/>
              <a:t>sufficiency</a:t>
            </a:r>
            <a:r>
              <a:rPr lang="nl-NL" dirty="0"/>
              <a:t>, </a:t>
            </a:r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referred</a:t>
            </a:r>
            <a:r>
              <a:rPr lang="nl-NL" dirty="0"/>
              <a:t> to as financial </a:t>
            </a:r>
            <a:r>
              <a:rPr lang="nl-NL" dirty="0" err="1"/>
              <a:t>literacy</a:t>
            </a:r>
            <a:br>
              <a:rPr lang="nl-NL" dirty="0"/>
            </a:br>
            <a:endParaRPr lang="nl-NL" dirty="0"/>
          </a:p>
          <a:p>
            <a:r>
              <a:rPr lang="nl-NL" dirty="0"/>
              <a:t>New subjects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entered</a:t>
            </a:r>
            <a:br>
              <a:rPr lang="nl-NL" dirty="0"/>
            </a:br>
            <a:endParaRPr lang="nl-NL" dirty="0"/>
          </a:p>
          <a:p>
            <a:r>
              <a:rPr lang="nl-NL" dirty="0"/>
              <a:t>Change </a:t>
            </a:r>
            <a:r>
              <a:rPr lang="nl-NL" dirty="0" err="1"/>
              <a:t>to</a:t>
            </a:r>
            <a:r>
              <a:rPr lang="nl-NL" dirty="0"/>
              <a:t> a preparing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higher</a:t>
            </a:r>
            <a:r>
              <a:rPr lang="nl-NL" dirty="0"/>
              <a:t> </a:t>
            </a:r>
            <a:r>
              <a:rPr lang="nl-NL" dirty="0" err="1"/>
              <a:t>education</a:t>
            </a:r>
            <a:r>
              <a:rPr lang="nl-NL" dirty="0"/>
              <a:t> course</a:t>
            </a:r>
          </a:p>
        </p:txBody>
      </p:sp>
    </p:spTree>
    <p:extLst>
      <p:ext uri="{BB962C8B-B14F-4D97-AF65-F5344CB8AC3E}">
        <p14:creationId xmlns:p14="http://schemas.microsoft.com/office/powerpoint/2010/main" val="36619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7" y="0"/>
            <a:ext cx="11348145" cy="68579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MY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70615-1D21-4FD2-814F-79AEC5473021}"/>
              </a:ext>
            </a:extLst>
          </p:cNvPr>
          <p:cNvSpPr txBox="1"/>
          <p:nvPr/>
        </p:nvSpPr>
        <p:spPr>
          <a:xfrm>
            <a:off x="614047" y="3904617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What are the </a:t>
            </a:r>
            <a:r>
              <a:rPr lang="nl-NL" dirty="0" err="1">
                <a:latin typeface="Bernard MT Condensed" panose="02050806060905020404" pitchFamily="18" charset="0"/>
              </a:rPr>
              <a:t>costs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9E33BB-B2FB-4406-9B1D-F9731055B251}"/>
              </a:ext>
            </a:extLst>
          </p:cNvPr>
          <p:cNvSpPr txBox="1"/>
          <p:nvPr/>
        </p:nvSpPr>
        <p:spPr>
          <a:xfrm>
            <a:off x="614047" y="427394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Save, </a:t>
            </a:r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DB99FE-CBC4-4F95-9FFD-A7E5B17A158B}"/>
              </a:ext>
            </a:extLst>
          </p:cNvPr>
          <p:cNvSpPr txBox="1"/>
          <p:nvPr/>
        </p:nvSpPr>
        <p:spPr>
          <a:xfrm>
            <a:off x="943276" y="5609396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 – Simple or compound interest?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07A37F-FA71-4236-B8DC-11E9085389B8}"/>
              </a:ext>
            </a:extLst>
          </p:cNvPr>
          <p:cNvSpPr txBox="1"/>
          <p:nvPr/>
        </p:nvSpPr>
        <p:spPr>
          <a:xfrm>
            <a:off x="943276" y="59787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– </a:t>
            </a:r>
            <a:r>
              <a:rPr lang="nl-NL" dirty="0" err="1">
                <a:latin typeface="Bernard MT Condensed" panose="02050806060905020404" pitchFamily="18" charset="0"/>
              </a:rPr>
              <a:t>Linear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annuity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488F1B-9CBA-4912-988F-2107B15CF936}"/>
              </a:ext>
            </a:extLst>
          </p:cNvPr>
          <p:cNvSpPr txBox="1"/>
          <p:nvPr/>
        </p:nvSpPr>
        <p:spPr>
          <a:xfrm>
            <a:off x="943276" y="6391622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 – Stocks, </a:t>
            </a:r>
            <a:r>
              <a:rPr lang="nl-NL" dirty="0" err="1">
                <a:latin typeface="Bernard MT Condensed" panose="02050806060905020404" pitchFamily="18" charset="0"/>
              </a:rPr>
              <a:t>debentures</a:t>
            </a:r>
            <a:r>
              <a:rPr lang="nl-NL" dirty="0">
                <a:latin typeface="Bernard MT Condensed" panose="02050806060905020404" pitchFamily="18" charset="0"/>
              </a:rPr>
              <a:t> or options?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0879074-51BC-49F3-955A-2B6A1CCB5078}"/>
              </a:ext>
            </a:extLst>
          </p:cNvPr>
          <p:cNvSpPr txBox="1"/>
          <p:nvPr/>
        </p:nvSpPr>
        <p:spPr>
          <a:xfrm>
            <a:off x="6313348" y="4526086"/>
            <a:ext cx="1513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,</a:t>
            </a:r>
          </a:p>
          <a:p>
            <a:pPr algn="ctr"/>
            <a:r>
              <a:rPr lang="nl-NL" dirty="0">
                <a:latin typeface="Bernard MT Condensed" panose="02050806060905020404" pitchFamily="18" charset="0"/>
              </a:rPr>
              <a:t>Financials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8952A1D-3715-4E10-AB48-DCAB523369E7}"/>
              </a:ext>
            </a:extLst>
          </p:cNvPr>
          <p:cNvSpPr txBox="1"/>
          <p:nvPr/>
        </p:nvSpPr>
        <p:spPr>
          <a:xfrm>
            <a:off x="8703615" y="4526086"/>
            <a:ext cx="1069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Which</a:t>
            </a:r>
            <a:r>
              <a:rPr lang="nl-NL" dirty="0">
                <a:latin typeface="Bernard MT Condensed" panose="02050806060905020404" pitchFamily="18" charset="0"/>
              </a:rPr>
              <a:t> are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important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why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03EC330-0068-49AD-B947-F03783BDDECB}"/>
              </a:ext>
            </a:extLst>
          </p:cNvPr>
          <p:cNvSpPr txBox="1"/>
          <p:nvPr/>
        </p:nvSpPr>
        <p:spPr>
          <a:xfrm>
            <a:off x="4618845" y="1231248"/>
            <a:ext cx="31792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Bernard MT Condensed" panose="02050806060905020404" pitchFamily="18" charset="0"/>
              </a:rPr>
              <a:t>Be </a:t>
            </a:r>
            <a:r>
              <a:rPr lang="nl-NL" dirty="0" err="1">
                <a:latin typeface="Bernard MT Condensed" panose="02050806060905020404" pitchFamily="18" charset="0"/>
              </a:rPr>
              <a:t>aware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merging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one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hand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other</a:t>
            </a:r>
            <a:r>
              <a:rPr lang="nl-NL" dirty="0">
                <a:latin typeface="Bernard MT Condensed" panose="02050806060905020404" pitchFamily="18" charset="0"/>
              </a:rPr>
              <a:t> hand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latin typeface="Bernard MT Condensed" panose="02050806060905020404" pitchFamily="18" charset="0"/>
              </a:rPr>
              <a:t>charactereristics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1B6EF0BC-C574-41C1-B87C-724114F7E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56" y="-69638"/>
            <a:ext cx="2170759" cy="1923742"/>
          </a:xfrm>
          <a:prstGeom prst="rect">
            <a:avLst/>
          </a:prstGeom>
        </p:spPr>
      </p:pic>
      <p:pic>
        <p:nvPicPr>
          <p:cNvPr id="26" name="Afbeelding 25" descr="Afbeelding met pop, speelgoed, vectorafbeeldingen&#10;&#10;Automatisch gegenereerde beschrijving">
            <a:extLst>
              <a:ext uri="{FF2B5EF4-FFF2-40B4-BE49-F238E27FC236}">
                <a16:creationId xmlns:a16="http://schemas.microsoft.com/office/drawing/2014/main" id="{2CAF04EC-F7C9-4EF6-BDE1-A2C942A00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20" y="-2"/>
            <a:ext cx="8682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1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1" grpId="0"/>
      <p:bldP spid="22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784C81-A961-48AF-8C8B-DAEC440C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7" y="0"/>
            <a:ext cx="11348145" cy="68579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0883A2-11F0-4995-8393-675CCCC018D9}"/>
              </a:ext>
            </a:extLst>
          </p:cNvPr>
          <p:cNvSpPr txBox="1"/>
          <p:nvPr/>
        </p:nvSpPr>
        <p:spPr>
          <a:xfrm>
            <a:off x="943276" y="2223436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Bernard MT Condensed" panose="02050806060905020404" pitchFamily="18" charset="0"/>
              </a:rPr>
              <a:t>How do I  </a:t>
            </a:r>
            <a:r>
              <a:rPr lang="nl-NL" sz="2000" dirty="0" err="1">
                <a:latin typeface="Bernard MT Condensed" panose="02050806060905020404" pitchFamily="18" charset="0"/>
              </a:rPr>
              <a:t>finance</a:t>
            </a:r>
            <a:r>
              <a:rPr lang="nl-NL" sz="2000" dirty="0">
                <a:latin typeface="Bernard MT Condensed" panose="02050806060905020404" pitchFamily="18" charset="0"/>
              </a:rPr>
              <a:t> MY </a:t>
            </a:r>
            <a:r>
              <a:rPr lang="nl-NL" sz="2000" dirty="0" err="1">
                <a:latin typeface="Bernard MT Condensed" panose="02050806060905020404" pitchFamily="18" charset="0"/>
              </a:rPr>
              <a:t>study</a:t>
            </a:r>
            <a:endParaRPr lang="nl-NL" sz="2000" dirty="0">
              <a:latin typeface="Bernard MT Condensed" panose="020508060609050204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70615-1D21-4FD2-814F-79AEC5473021}"/>
              </a:ext>
            </a:extLst>
          </p:cNvPr>
          <p:cNvSpPr txBox="1"/>
          <p:nvPr/>
        </p:nvSpPr>
        <p:spPr>
          <a:xfrm>
            <a:off x="614047" y="3904617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What are the </a:t>
            </a:r>
            <a:r>
              <a:rPr lang="nl-NL" dirty="0" err="1">
                <a:latin typeface="Bernard MT Condensed" panose="02050806060905020404" pitchFamily="18" charset="0"/>
              </a:rPr>
              <a:t>costs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my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study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9E33BB-B2FB-4406-9B1D-F9731055B251}"/>
              </a:ext>
            </a:extLst>
          </p:cNvPr>
          <p:cNvSpPr txBox="1"/>
          <p:nvPr/>
        </p:nvSpPr>
        <p:spPr>
          <a:xfrm>
            <a:off x="614047" y="427394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Save, </a:t>
            </a:r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DB99FE-CBC4-4F95-9FFD-A7E5B17A158B}"/>
              </a:ext>
            </a:extLst>
          </p:cNvPr>
          <p:cNvSpPr txBox="1"/>
          <p:nvPr/>
        </p:nvSpPr>
        <p:spPr>
          <a:xfrm>
            <a:off x="943276" y="5609396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Save – Simple or compound interest?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07A37F-FA71-4236-B8DC-11E9085389B8}"/>
              </a:ext>
            </a:extLst>
          </p:cNvPr>
          <p:cNvSpPr txBox="1"/>
          <p:nvPr/>
        </p:nvSpPr>
        <p:spPr>
          <a:xfrm>
            <a:off x="943276" y="597872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Loan</a:t>
            </a:r>
            <a:r>
              <a:rPr lang="nl-NL" dirty="0">
                <a:latin typeface="Bernard MT Condensed" panose="02050806060905020404" pitchFamily="18" charset="0"/>
              </a:rPr>
              <a:t> – </a:t>
            </a:r>
            <a:r>
              <a:rPr lang="nl-NL" dirty="0" err="1">
                <a:latin typeface="Bernard MT Condensed" panose="02050806060905020404" pitchFamily="18" charset="0"/>
              </a:rPr>
              <a:t>Linear</a:t>
            </a:r>
            <a:r>
              <a:rPr lang="nl-NL" dirty="0">
                <a:latin typeface="Bernard MT Condensed" panose="02050806060905020404" pitchFamily="18" charset="0"/>
              </a:rPr>
              <a:t> or </a:t>
            </a:r>
            <a:r>
              <a:rPr lang="nl-NL" dirty="0" err="1">
                <a:latin typeface="Bernard MT Condensed" panose="02050806060905020404" pitchFamily="18" charset="0"/>
              </a:rPr>
              <a:t>annuity</a:t>
            </a:r>
            <a:r>
              <a:rPr lang="nl-NL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E488F1B-9CBA-4912-988F-2107B15CF936}"/>
              </a:ext>
            </a:extLst>
          </p:cNvPr>
          <p:cNvSpPr txBox="1"/>
          <p:nvPr/>
        </p:nvSpPr>
        <p:spPr>
          <a:xfrm>
            <a:off x="943276" y="6391622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Bernard MT Condensed" panose="02050806060905020404" pitchFamily="18" charset="0"/>
              </a:rPr>
              <a:t>Invest</a:t>
            </a:r>
            <a:r>
              <a:rPr lang="nl-NL" dirty="0">
                <a:latin typeface="Bernard MT Condensed" panose="02050806060905020404" pitchFamily="18" charset="0"/>
              </a:rPr>
              <a:t> – Stocks, </a:t>
            </a:r>
            <a:r>
              <a:rPr lang="nl-NL" dirty="0" err="1">
                <a:latin typeface="Bernard MT Condensed" panose="02050806060905020404" pitchFamily="18" charset="0"/>
              </a:rPr>
              <a:t>debentures</a:t>
            </a:r>
            <a:r>
              <a:rPr lang="nl-NL" dirty="0">
                <a:latin typeface="Bernard MT Condensed" panose="02050806060905020404" pitchFamily="18" charset="0"/>
              </a:rPr>
              <a:t> or options?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0879074-51BC-49F3-955A-2B6A1CCB5078}"/>
              </a:ext>
            </a:extLst>
          </p:cNvPr>
          <p:cNvSpPr txBox="1"/>
          <p:nvPr/>
        </p:nvSpPr>
        <p:spPr>
          <a:xfrm>
            <a:off x="6313348" y="4526086"/>
            <a:ext cx="1513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,</a:t>
            </a:r>
          </a:p>
          <a:p>
            <a:pPr algn="ctr"/>
            <a:r>
              <a:rPr lang="nl-NL" dirty="0">
                <a:latin typeface="Bernard MT Condensed" panose="02050806060905020404" pitchFamily="18" charset="0"/>
              </a:rPr>
              <a:t>Financials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8952A1D-3715-4E10-AB48-DCAB523369E7}"/>
              </a:ext>
            </a:extLst>
          </p:cNvPr>
          <p:cNvSpPr txBox="1"/>
          <p:nvPr/>
        </p:nvSpPr>
        <p:spPr>
          <a:xfrm>
            <a:off x="8703615" y="4526086"/>
            <a:ext cx="1069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>
                <a:latin typeface="Bernard MT Condensed" panose="02050806060905020404" pitchFamily="18" charset="0"/>
              </a:rPr>
              <a:t>Which</a:t>
            </a:r>
            <a:r>
              <a:rPr lang="nl-NL" dirty="0">
                <a:latin typeface="Bernard MT Condensed" panose="02050806060905020404" pitchFamily="18" charset="0"/>
              </a:rPr>
              <a:t> are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important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why</a:t>
            </a:r>
            <a:endParaRPr lang="nl-NL" dirty="0">
              <a:latin typeface="Bernard MT Condensed" panose="02050806060905020404" pitchFamily="18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03EC330-0068-49AD-B947-F03783BDDECB}"/>
              </a:ext>
            </a:extLst>
          </p:cNvPr>
          <p:cNvSpPr txBox="1"/>
          <p:nvPr/>
        </p:nvSpPr>
        <p:spPr>
          <a:xfrm>
            <a:off x="4618845" y="1231248"/>
            <a:ext cx="31792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Bernard MT Condensed" panose="02050806060905020404" pitchFamily="18" charset="0"/>
              </a:rPr>
              <a:t>Be </a:t>
            </a:r>
            <a:r>
              <a:rPr lang="nl-NL" dirty="0" err="1">
                <a:latin typeface="Bernard MT Condensed" panose="02050806060905020404" pitchFamily="18" charset="0"/>
              </a:rPr>
              <a:t>aware</a:t>
            </a:r>
            <a:r>
              <a:rPr lang="nl-NL" dirty="0">
                <a:latin typeface="Bernard MT Condensed" panose="02050806060905020404" pitchFamily="18" charset="0"/>
              </a:rPr>
              <a:t> of </a:t>
            </a:r>
            <a:r>
              <a:rPr lang="nl-NL" dirty="0" err="1">
                <a:latin typeface="Bernard MT Condensed" panose="02050806060905020404" pitchFamily="18" charset="0"/>
              </a:rPr>
              <a:t>merging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advantages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disadvantages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one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hand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on the </a:t>
            </a:r>
            <a:r>
              <a:rPr lang="nl-NL" dirty="0" err="1">
                <a:latin typeface="Bernard MT Condensed" panose="02050806060905020404" pitchFamily="18" charset="0"/>
              </a:rPr>
              <a:t>other</a:t>
            </a:r>
            <a:r>
              <a:rPr lang="nl-NL" dirty="0">
                <a:latin typeface="Bernard MT Condensed" panose="02050806060905020404" pitchFamily="18" charset="0"/>
              </a:rPr>
              <a:t> hand 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latin typeface="Bernard MT Condensed" panose="02050806060905020404" pitchFamily="18" charset="0"/>
              </a:rPr>
              <a:t>charactereristics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A3B61BC2-C6A7-47FD-BC30-42E3E6331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7" y="233191"/>
            <a:ext cx="3072390" cy="2048260"/>
          </a:xfrm>
          <a:prstGeom prst="rect">
            <a:avLst/>
          </a:prstGeom>
        </p:spPr>
      </p:pic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AB88FE36-A401-4ACC-A340-204903686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88" y="3369167"/>
            <a:ext cx="3072390" cy="2048260"/>
          </a:xfrm>
          <a:prstGeom prst="rect">
            <a:avLst/>
          </a:prstGeom>
        </p:spPr>
      </p:pic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FC114AB0-70ED-4A7F-9144-4EDC41A16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17" y="1471033"/>
            <a:ext cx="3072390" cy="2048260"/>
          </a:xfrm>
          <a:prstGeom prst="rect">
            <a:avLst/>
          </a:prstGeom>
        </p:spPr>
      </p:pic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688A3DFE-FC77-4846-B44F-45041C19B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892" y="702559"/>
            <a:ext cx="1693280" cy="1128853"/>
          </a:xfrm>
          <a:prstGeom prst="rect">
            <a:avLst/>
          </a:prstGeom>
        </p:spPr>
      </p:pic>
      <p:pic>
        <p:nvPicPr>
          <p:cNvPr id="17" name="Afbeelding 16" descr="Afbeelding met tekst&#10;&#10;Automatisch gegenereerde beschrijving">
            <a:extLst>
              <a:ext uri="{FF2B5EF4-FFF2-40B4-BE49-F238E27FC236}">
                <a16:creationId xmlns:a16="http://schemas.microsoft.com/office/drawing/2014/main" id="{FE13B79F-7AAD-4D00-B52A-115F35B4C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03" y="2059119"/>
            <a:ext cx="1693280" cy="1128853"/>
          </a:xfrm>
          <a:prstGeom prst="rect">
            <a:avLst/>
          </a:prstGeom>
        </p:spPr>
      </p:pic>
      <p:pic>
        <p:nvPicPr>
          <p:cNvPr id="18" name="Afbeelding 17" descr="Afbeelding met tekst&#10;&#10;Automatisch gegenereerde beschrijving">
            <a:extLst>
              <a:ext uri="{FF2B5EF4-FFF2-40B4-BE49-F238E27FC236}">
                <a16:creationId xmlns:a16="http://schemas.microsoft.com/office/drawing/2014/main" id="{41324915-080B-4C33-95E2-9B0DFF0D7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72" y="1659009"/>
            <a:ext cx="1693280" cy="1128853"/>
          </a:xfrm>
          <a:prstGeom prst="rect">
            <a:avLst/>
          </a:prstGeom>
        </p:spPr>
      </p:pic>
      <p:pic>
        <p:nvPicPr>
          <p:cNvPr id="19" name="Afbeelding 18" descr="Afbeelding met tekst&#10;&#10;Automatisch gegenereerde beschrijving">
            <a:extLst>
              <a:ext uri="{FF2B5EF4-FFF2-40B4-BE49-F238E27FC236}">
                <a16:creationId xmlns:a16="http://schemas.microsoft.com/office/drawing/2014/main" id="{AE178583-DC07-4A39-B72A-3FA631D5E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03" y="425526"/>
            <a:ext cx="1693280" cy="11288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39D84D4-6B66-4D74-BF54-09FAB51BB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43" y="5532091"/>
            <a:ext cx="5144962" cy="1154825"/>
          </a:xfrm>
          <a:prstGeom prst="rect">
            <a:avLst/>
          </a:prstGeom>
        </p:spPr>
      </p:pic>
      <p:pic>
        <p:nvPicPr>
          <p:cNvPr id="23" name="Afbeelding 22" descr="Afbeelding met tekst&#10;&#10;Automatisch gegenereerde beschrijving">
            <a:extLst>
              <a:ext uri="{FF2B5EF4-FFF2-40B4-BE49-F238E27FC236}">
                <a16:creationId xmlns:a16="http://schemas.microsoft.com/office/drawing/2014/main" id="{50647B27-D634-4467-8E61-1159261F8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47" y="5564080"/>
            <a:ext cx="1313141" cy="875427"/>
          </a:xfrm>
          <a:prstGeom prst="rect">
            <a:avLst/>
          </a:prstGeom>
        </p:spPr>
      </p:pic>
      <p:pic>
        <p:nvPicPr>
          <p:cNvPr id="25" name="Afbeelding 24" descr="Afbeelding met tekst&#10;&#10;Automatisch gegenereerde beschrijving">
            <a:extLst>
              <a:ext uri="{FF2B5EF4-FFF2-40B4-BE49-F238E27FC236}">
                <a16:creationId xmlns:a16="http://schemas.microsoft.com/office/drawing/2014/main" id="{AC6D20DE-85FC-44BA-9445-DF1A4294B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89" y="5559147"/>
            <a:ext cx="1313141" cy="87542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0532DC2F-3B6D-485A-8FCE-67EDA368D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60" y="5575075"/>
            <a:ext cx="1313141" cy="875427"/>
          </a:xfrm>
          <a:prstGeom prst="rect">
            <a:avLst/>
          </a:prstGeom>
        </p:spPr>
      </p:pic>
      <p:pic>
        <p:nvPicPr>
          <p:cNvPr id="27" name="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F1A76F50-3502-4798-ACDD-CA1C37F3E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02" y="5570142"/>
            <a:ext cx="1313141" cy="875427"/>
          </a:xfrm>
          <a:prstGeom prst="rect">
            <a:avLst/>
          </a:prstGeom>
        </p:spPr>
      </p:pic>
      <p:pic>
        <p:nvPicPr>
          <p:cNvPr id="30" name="Afbeelding 29" descr="Afbeelding met tekst&#10;&#10;Automatisch gegenereerde beschrijving">
            <a:extLst>
              <a:ext uri="{FF2B5EF4-FFF2-40B4-BE49-F238E27FC236}">
                <a16:creationId xmlns:a16="http://schemas.microsoft.com/office/drawing/2014/main" id="{2FFDFD6A-2ADF-4713-A057-902FEB633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81" y="5576643"/>
            <a:ext cx="1313141" cy="875427"/>
          </a:xfrm>
          <a:prstGeom prst="rect">
            <a:avLst/>
          </a:prstGeom>
        </p:spPr>
      </p:pic>
      <p:pic>
        <p:nvPicPr>
          <p:cNvPr id="31" name="Afbeelding 30" descr="Afbeelding met tekst&#10;&#10;Automatisch gegenereerde beschrijving">
            <a:extLst>
              <a:ext uri="{FF2B5EF4-FFF2-40B4-BE49-F238E27FC236}">
                <a16:creationId xmlns:a16="http://schemas.microsoft.com/office/drawing/2014/main" id="{92D63A95-3083-4C04-AE61-24D55455F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23" y="5571710"/>
            <a:ext cx="1313141" cy="8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8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500"/>
                            </p:stCondLst>
                            <p:childTnLst>
                              <p:par>
                                <p:cTn id="1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1" grpId="0"/>
      <p:bldP spid="22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3B3975-CC3C-4E0D-A1D7-2F63EFD6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6632" y="0"/>
            <a:ext cx="4520836" cy="273206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5276EB3-E5C5-441E-99E4-6AF6EE21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+mn-lt"/>
              </a:rPr>
              <a:t>What do we </a:t>
            </a:r>
            <a:r>
              <a:rPr lang="nl-NL" b="1" dirty="0" err="1">
                <a:latin typeface="+mn-lt"/>
              </a:rPr>
              <a:t>need</a:t>
            </a:r>
            <a:r>
              <a:rPr lang="nl-NL" b="1" dirty="0">
                <a:latin typeface="+mn-lt"/>
              </a:rPr>
              <a:t>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D0FDB35-CDAE-4898-A7DD-B93BC3F6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5470"/>
            <a:ext cx="10515600" cy="4351338"/>
          </a:xfrm>
        </p:spPr>
        <p:txBody>
          <a:bodyPr/>
          <a:lstStyle/>
          <a:p>
            <a:r>
              <a:rPr lang="nl-NL" b="1" dirty="0"/>
              <a:t>Resources on </a:t>
            </a:r>
            <a:r>
              <a:rPr lang="nl-NL" b="1" dirty="0" err="1"/>
              <a:t>costs</a:t>
            </a:r>
            <a:r>
              <a:rPr lang="nl-NL" b="1" dirty="0"/>
              <a:t> of </a:t>
            </a:r>
            <a:r>
              <a:rPr lang="nl-NL" b="1" dirty="0" err="1"/>
              <a:t>study</a:t>
            </a:r>
            <a:endParaRPr lang="nl-NL" b="1" dirty="0"/>
          </a:p>
          <a:p>
            <a:r>
              <a:rPr lang="nl-NL" b="1" dirty="0" err="1"/>
              <a:t>Theory</a:t>
            </a:r>
            <a:r>
              <a:rPr lang="nl-NL" b="1" dirty="0"/>
              <a:t>, </a:t>
            </a:r>
            <a:r>
              <a:rPr lang="nl-NL" b="1" dirty="0" err="1"/>
              <a:t>exercise</a:t>
            </a:r>
            <a:r>
              <a:rPr lang="nl-NL" b="1" dirty="0"/>
              <a:t> </a:t>
            </a:r>
            <a:r>
              <a:rPr lang="nl-NL" b="1" dirty="0" err="1"/>
              <a:t>materials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r>
              <a:rPr lang="nl-NL" b="1" dirty="0"/>
              <a:t> learning formats on </a:t>
            </a:r>
            <a:r>
              <a:rPr lang="nl-NL" b="1" dirty="0" err="1"/>
              <a:t>saving</a:t>
            </a:r>
            <a:endParaRPr lang="nl-NL" b="1" dirty="0"/>
          </a:p>
          <a:p>
            <a:r>
              <a:rPr lang="nl-NL" b="1" dirty="0" err="1"/>
              <a:t>Theory</a:t>
            </a:r>
            <a:r>
              <a:rPr lang="nl-NL" b="1" dirty="0"/>
              <a:t>, </a:t>
            </a:r>
            <a:r>
              <a:rPr lang="nl-NL" b="1" dirty="0" err="1"/>
              <a:t>exercise</a:t>
            </a:r>
            <a:r>
              <a:rPr lang="nl-NL" b="1" dirty="0"/>
              <a:t> </a:t>
            </a:r>
            <a:r>
              <a:rPr lang="nl-NL" b="1" dirty="0" err="1"/>
              <a:t>materials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r>
              <a:rPr lang="nl-NL" b="1" dirty="0"/>
              <a:t> learning formats on </a:t>
            </a:r>
            <a:r>
              <a:rPr lang="nl-NL" b="1" dirty="0" err="1"/>
              <a:t>loans</a:t>
            </a:r>
            <a:endParaRPr lang="nl-NL" b="1" dirty="0"/>
          </a:p>
          <a:p>
            <a:r>
              <a:rPr lang="nl-NL" b="1" dirty="0" err="1"/>
              <a:t>Theory</a:t>
            </a:r>
            <a:r>
              <a:rPr lang="nl-NL" b="1" dirty="0"/>
              <a:t>, </a:t>
            </a:r>
            <a:r>
              <a:rPr lang="nl-NL" b="1" dirty="0" err="1"/>
              <a:t>exercise</a:t>
            </a:r>
            <a:r>
              <a:rPr lang="nl-NL" b="1" dirty="0"/>
              <a:t> </a:t>
            </a:r>
            <a:r>
              <a:rPr lang="nl-NL" b="1" dirty="0" err="1"/>
              <a:t>materials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r>
              <a:rPr lang="nl-NL" b="1" dirty="0"/>
              <a:t> learning formats on </a:t>
            </a:r>
            <a:r>
              <a:rPr lang="nl-NL" b="1" dirty="0" err="1"/>
              <a:t>investing</a:t>
            </a:r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59626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0D29B0CC-3F76-470E-A0F4-7266B2820EA9}"/>
              </a:ext>
            </a:extLst>
          </p:cNvPr>
          <p:cNvSpPr txBox="1"/>
          <p:nvPr/>
        </p:nvSpPr>
        <p:spPr>
          <a:xfrm>
            <a:off x="6962863" y="3923816"/>
            <a:ext cx="5110694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Financial empowerment: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not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just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balancing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your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finances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, but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also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geting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the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right information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and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knowing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what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is best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for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you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834D0C7-2217-4A0B-B06F-F872C52A5371}"/>
              </a:ext>
            </a:extLst>
          </p:cNvPr>
          <p:cNvSpPr txBox="1"/>
          <p:nvPr/>
        </p:nvSpPr>
        <p:spPr>
          <a:xfrm>
            <a:off x="6982741" y="3921235"/>
            <a:ext cx="509081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Financial empowerment: </a:t>
            </a:r>
            <a:r>
              <a:rPr lang="nl-NL" dirty="0" err="1">
                <a:latin typeface="Bernard MT Condensed" panose="02050806060905020404" pitchFamily="18" charset="0"/>
              </a:rPr>
              <a:t>not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just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balancing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your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finances</a:t>
            </a:r>
            <a:r>
              <a:rPr lang="nl-NL" dirty="0">
                <a:latin typeface="Bernard MT Condensed" panose="02050806060905020404" pitchFamily="18" charset="0"/>
              </a:rPr>
              <a:t>, but </a:t>
            </a:r>
            <a:r>
              <a:rPr lang="nl-NL" dirty="0" err="1">
                <a:latin typeface="Bernard MT Condensed" panose="02050806060905020404" pitchFamily="18" charset="0"/>
              </a:rPr>
              <a:t>also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geting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the</a:t>
            </a:r>
            <a:r>
              <a:rPr lang="nl-NL" dirty="0">
                <a:latin typeface="Bernard MT Condensed" panose="02050806060905020404" pitchFamily="18" charset="0"/>
              </a:rPr>
              <a:t> right information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knowing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what</a:t>
            </a:r>
            <a:r>
              <a:rPr lang="nl-NL" dirty="0">
                <a:latin typeface="Bernard MT Condensed" panose="02050806060905020404" pitchFamily="18" charset="0"/>
              </a:rPr>
              <a:t> is best </a:t>
            </a:r>
            <a:r>
              <a:rPr lang="nl-NL" dirty="0" err="1">
                <a:latin typeface="Bernard MT Condensed" panose="02050806060905020404" pitchFamily="18" charset="0"/>
              </a:rPr>
              <a:t>for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you</a:t>
            </a:r>
            <a:r>
              <a:rPr lang="nl-NL" dirty="0">
                <a:latin typeface="Bernard MT Condensed" panose="02050806060905020404" pitchFamily="18" charset="0"/>
              </a:rPr>
              <a:t>!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0A92ED3-549E-4CE2-A503-44C92D3784EE}"/>
              </a:ext>
            </a:extLst>
          </p:cNvPr>
          <p:cNvSpPr txBox="1"/>
          <p:nvPr/>
        </p:nvSpPr>
        <p:spPr>
          <a:xfrm>
            <a:off x="6962863" y="3017773"/>
            <a:ext cx="511069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Financial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literacy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: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all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about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accounting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and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using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tools.</a:t>
            </a:r>
            <a:b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</a:b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outcome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with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the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highest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result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is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always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the</a:t>
            </a:r>
            <a:r>
              <a:rPr lang="nl-NL" dirty="0">
                <a:solidFill>
                  <a:schemeClr val="tx1">
                    <a:alpha val="0"/>
                  </a:schemeClr>
                </a:solidFill>
                <a:latin typeface="Bernard MT Condensed" panose="02050806060905020404" pitchFamily="18" charset="0"/>
              </a:rPr>
              <a:t> best!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082BA7D-18DF-4DF0-AA6A-4A7DF40D1224}"/>
              </a:ext>
            </a:extLst>
          </p:cNvPr>
          <p:cNvSpPr txBox="1"/>
          <p:nvPr/>
        </p:nvSpPr>
        <p:spPr>
          <a:xfrm>
            <a:off x="6962863" y="3009076"/>
            <a:ext cx="51106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dirty="0">
                <a:latin typeface="Bernard MT Condensed" panose="02050806060905020404" pitchFamily="18" charset="0"/>
              </a:rPr>
              <a:t>Financial </a:t>
            </a:r>
            <a:r>
              <a:rPr lang="nl-NL" dirty="0" err="1">
                <a:latin typeface="Bernard MT Condensed" panose="02050806060905020404" pitchFamily="18" charset="0"/>
              </a:rPr>
              <a:t>literacy</a:t>
            </a:r>
            <a:r>
              <a:rPr lang="nl-NL" dirty="0">
                <a:latin typeface="Bernard MT Condensed" panose="02050806060905020404" pitchFamily="18" charset="0"/>
              </a:rPr>
              <a:t>: </a:t>
            </a:r>
            <a:r>
              <a:rPr lang="nl-NL" dirty="0" err="1">
                <a:latin typeface="Bernard MT Condensed" panose="02050806060905020404" pitchFamily="18" charset="0"/>
              </a:rPr>
              <a:t>all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about</a:t>
            </a:r>
            <a:r>
              <a:rPr lang="nl-NL" dirty="0">
                <a:latin typeface="Bernard MT Condensed" panose="02050806060905020404" pitchFamily="18" charset="0"/>
              </a:rPr>
              <a:t> accounting </a:t>
            </a:r>
            <a:r>
              <a:rPr lang="nl-NL" dirty="0" err="1">
                <a:latin typeface="Bernard MT Condensed" panose="02050806060905020404" pitchFamily="18" charset="0"/>
              </a:rPr>
              <a:t>and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using</a:t>
            </a:r>
            <a:r>
              <a:rPr lang="nl-NL" dirty="0">
                <a:latin typeface="Bernard MT Condensed" panose="02050806060905020404" pitchFamily="18" charset="0"/>
              </a:rPr>
              <a:t> tools.</a:t>
            </a:r>
            <a:br>
              <a:rPr lang="nl-NL" dirty="0">
                <a:latin typeface="Bernard MT Condensed" panose="02050806060905020404" pitchFamily="18" charset="0"/>
              </a:rPr>
            </a:br>
            <a:r>
              <a:rPr lang="nl-NL" dirty="0">
                <a:latin typeface="Bernard MT Condensed" panose="02050806060905020404" pitchFamily="18" charset="0"/>
              </a:rPr>
              <a:t>The </a:t>
            </a:r>
            <a:r>
              <a:rPr lang="nl-NL" dirty="0" err="1">
                <a:latin typeface="Bernard MT Condensed" panose="02050806060905020404" pitchFamily="18" charset="0"/>
              </a:rPr>
              <a:t>outcome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with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the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highest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result</a:t>
            </a:r>
            <a:r>
              <a:rPr lang="nl-NL" dirty="0">
                <a:latin typeface="Bernard MT Condensed" panose="02050806060905020404" pitchFamily="18" charset="0"/>
              </a:rPr>
              <a:t> is </a:t>
            </a:r>
            <a:r>
              <a:rPr lang="nl-NL" dirty="0" err="1">
                <a:latin typeface="Bernard MT Condensed" panose="02050806060905020404" pitchFamily="18" charset="0"/>
              </a:rPr>
              <a:t>always</a:t>
            </a:r>
            <a:r>
              <a:rPr lang="nl-NL" dirty="0">
                <a:latin typeface="Bernard MT Condensed" panose="02050806060905020404" pitchFamily="18" charset="0"/>
              </a:rPr>
              <a:t> </a:t>
            </a:r>
            <a:r>
              <a:rPr lang="nl-NL" dirty="0" err="1">
                <a:latin typeface="Bernard MT Condensed" panose="02050806060905020404" pitchFamily="18" charset="0"/>
              </a:rPr>
              <a:t>the</a:t>
            </a:r>
            <a:r>
              <a:rPr lang="nl-NL" dirty="0">
                <a:latin typeface="Bernard MT Condensed" panose="02050806060905020404" pitchFamily="18" charset="0"/>
              </a:rPr>
              <a:t> best!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A3B3975-CC3C-4E0D-A1D7-2F63EFD6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6632" y="0"/>
            <a:ext cx="4520836" cy="273206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5276EB3-E5C5-441E-99E4-6AF6EE21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+mn-lt"/>
              </a:rPr>
              <a:t>Financial empowerment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D0FDB35-CDAE-4898-A7DD-B93BC3F6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5470"/>
            <a:ext cx="10515600" cy="4351338"/>
          </a:xfrm>
        </p:spPr>
        <p:txBody>
          <a:bodyPr/>
          <a:lstStyle/>
          <a:p>
            <a:r>
              <a:rPr lang="nl-NL" b="1" dirty="0"/>
              <a:t>It is </a:t>
            </a:r>
            <a:r>
              <a:rPr lang="nl-NL" b="1" dirty="0" err="1"/>
              <a:t>not</a:t>
            </a:r>
            <a:r>
              <a:rPr lang="nl-NL" b="1" dirty="0"/>
              <a:t> </a:t>
            </a:r>
            <a:r>
              <a:rPr lang="nl-NL" b="1" dirty="0" err="1"/>
              <a:t>about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decision</a:t>
            </a:r>
            <a:r>
              <a:rPr lang="nl-NL" b="1" dirty="0"/>
              <a:t>, </a:t>
            </a:r>
            <a:r>
              <a:rPr lang="nl-NL" b="1" dirty="0" err="1"/>
              <a:t>it</a:t>
            </a:r>
            <a:r>
              <a:rPr lang="nl-NL" b="1" dirty="0"/>
              <a:t> is </a:t>
            </a:r>
            <a:r>
              <a:rPr lang="nl-NL" b="1" dirty="0" err="1"/>
              <a:t>about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process</a:t>
            </a:r>
            <a:endParaRPr lang="nl-NL" b="1" dirty="0"/>
          </a:p>
          <a:p>
            <a:endParaRPr lang="nl-NL" b="1" dirty="0"/>
          </a:p>
          <a:p>
            <a:r>
              <a:rPr lang="nl-NL" b="1" dirty="0" err="1"/>
              <a:t>Decisions</a:t>
            </a:r>
            <a:r>
              <a:rPr lang="nl-NL" b="1" dirty="0"/>
              <a:t> are </a:t>
            </a:r>
            <a:r>
              <a:rPr lang="nl-NL" b="1" dirty="0" err="1"/>
              <a:t>not</a:t>
            </a:r>
            <a:r>
              <a:rPr lang="nl-NL" b="1" dirty="0"/>
              <a:t> subject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grading</a:t>
            </a:r>
            <a:endParaRPr lang="nl-NL" b="1" dirty="0"/>
          </a:p>
          <a:p>
            <a:endParaRPr lang="nl-NL" b="1" dirty="0"/>
          </a:p>
          <a:p>
            <a:r>
              <a:rPr lang="nl-NL" b="1" dirty="0" err="1"/>
              <a:t>Any</a:t>
            </a:r>
            <a:r>
              <a:rPr lang="nl-NL" b="1" dirty="0"/>
              <a:t> well-</a:t>
            </a:r>
            <a:r>
              <a:rPr lang="nl-NL" b="1" dirty="0" err="1"/>
              <a:t>considered</a:t>
            </a:r>
            <a:r>
              <a:rPr lang="nl-NL" b="1" dirty="0"/>
              <a:t> </a:t>
            </a:r>
            <a:r>
              <a:rPr lang="nl-NL" b="1" dirty="0" err="1"/>
              <a:t>decision</a:t>
            </a:r>
            <a:r>
              <a:rPr lang="nl-NL" b="1" dirty="0"/>
              <a:t> is okay</a:t>
            </a:r>
          </a:p>
          <a:p>
            <a:endParaRPr lang="nl-NL" b="1" dirty="0"/>
          </a:p>
          <a:p>
            <a:pPr marL="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24091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FF1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FF1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5E731918-78AA-462D-9682-8786BFF36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1"/>
            <a:ext cx="12191999" cy="684564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0EA951-80E5-4FB2-8CE5-573DF10B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1" dirty="0" err="1">
                <a:latin typeface="+mn-lt"/>
              </a:rPr>
              <a:t>Questions</a:t>
            </a:r>
            <a:r>
              <a:rPr lang="nl-NL" sz="6000" b="1" dirty="0">
                <a:latin typeface="+mn-lt"/>
              </a:rPr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FE6E5C-0082-4574-BC03-EBD0AE18F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6632" y="0"/>
            <a:ext cx="4520836" cy="27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85330-2E1B-4A1F-8FA7-DE4182C4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latin typeface="+mn-lt"/>
              </a:rPr>
              <a:t>Working</a:t>
            </a:r>
            <a:r>
              <a:rPr lang="nl-NL" b="1" dirty="0">
                <a:latin typeface="+mn-lt"/>
              </a:rPr>
              <a:t> </a:t>
            </a:r>
            <a:r>
              <a:rPr lang="nl-NL" b="1" dirty="0" err="1">
                <a:latin typeface="+mn-lt"/>
              </a:rPr>
              <a:t>with</a:t>
            </a:r>
            <a:r>
              <a:rPr lang="nl-NL" b="1" dirty="0">
                <a:latin typeface="+mn-lt"/>
              </a:rPr>
              <a:t> </a:t>
            </a:r>
            <a:r>
              <a:rPr lang="nl-NL" b="1" dirty="0" err="1">
                <a:latin typeface="+mn-lt"/>
              </a:rPr>
              <a:t>models</a:t>
            </a:r>
            <a:endParaRPr lang="nl-NL" b="1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F2A123-A03F-4424-9B9F-4D62D778C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Education team for the new subjects</a:t>
            </a:r>
            <a:br>
              <a:rPr lang="nl-NL" dirty="0"/>
            </a:br>
            <a:endParaRPr lang="nl-NL" dirty="0"/>
          </a:p>
          <a:p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models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39A9FEC-0D11-450A-A978-11131FA6C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69" y="3359888"/>
            <a:ext cx="7014263" cy="33434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E31C9B-7CE7-491B-8255-F5A72B05C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E0F06-95AA-4532-86C5-63AF6552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latin typeface="+mn-lt"/>
              </a:rPr>
              <a:t>Working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models</a:t>
            </a:r>
            <a:endParaRPr lang="nl-NL" dirty="0"/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A26E4B4A-C37B-49BE-BC9E-3348FD014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1AB3D984-BA90-4344-8FF0-EFF7F24F3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7" y="0"/>
            <a:ext cx="11086125" cy="6858000"/>
          </a:xfrm>
          <a:prstGeom prst="rect">
            <a:avLst/>
          </a:prstGeom>
        </p:spPr>
      </p:pic>
      <p:pic>
        <p:nvPicPr>
          <p:cNvPr id="19" name="Afbeelding 18" descr="Afbeelding met tekst, klok&#10;&#10;Automatisch gegenereerde beschrijving">
            <a:extLst>
              <a:ext uri="{FF2B5EF4-FFF2-40B4-BE49-F238E27FC236}">
                <a16:creationId xmlns:a16="http://schemas.microsoft.com/office/drawing/2014/main" id="{1C157F06-6EC9-47E2-8A7C-DC10857A5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7" y="8564"/>
            <a:ext cx="11086125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8973FA4-0CF2-4F74-A81E-E6D66AEB0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1" y="8564"/>
            <a:ext cx="11086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064F2-15FF-4947-AF96-FAE15577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What</a:t>
            </a:r>
            <a:r>
              <a:rPr lang="nl-NL" b="1" dirty="0"/>
              <a:t> is financial </a:t>
            </a:r>
            <a:r>
              <a:rPr lang="nl-NL" b="1" dirty="0" err="1"/>
              <a:t>literacy</a:t>
            </a:r>
            <a:r>
              <a:rPr lang="nl-NL" b="1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18909-FD8D-4362-A8A9-AA797E27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Discuss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5 minutes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neighbour</a:t>
            </a:r>
            <a:br>
              <a:rPr lang="nl-NL" dirty="0"/>
            </a:br>
            <a:endParaRPr lang="nl-NL" dirty="0"/>
          </a:p>
          <a:p>
            <a:pPr lvl="1"/>
            <a:r>
              <a:rPr lang="nl-NL" dirty="0" err="1"/>
              <a:t>Which</a:t>
            </a:r>
            <a:r>
              <a:rPr lang="nl-NL" dirty="0"/>
              <a:t> financial mistakes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make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have been </a:t>
            </a:r>
            <a:r>
              <a:rPr lang="nl-NL" dirty="0" err="1"/>
              <a:t>prevented</a:t>
            </a:r>
            <a:r>
              <a:rPr lang="nl-NL" dirty="0"/>
              <a:t>?</a:t>
            </a:r>
            <a:br>
              <a:rPr lang="nl-NL" dirty="0"/>
            </a:br>
            <a:endParaRPr lang="nl-NL" dirty="0"/>
          </a:p>
          <a:p>
            <a:pPr lvl="1"/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would</a:t>
            </a:r>
            <a:r>
              <a:rPr lang="nl-NL" dirty="0"/>
              <a:t> have </a:t>
            </a:r>
            <a:r>
              <a:rPr lang="nl-NL" dirty="0" err="1"/>
              <a:t>helped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prevent</a:t>
            </a:r>
            <a:r>
              <a:rPr lang="nl-NL" dirty="0"/>
              <a:t> </a:t>
            </a:r>
            <a:r>
              <a:rPr lang="nl-NL" dirty="0" err="1"/>
              <a:t>those</a:t>
            </a:r>
            <a:r>
              <a:rPr lang="nl-NL" dirty="0"/>
              <a:t> mistakes?</a:t>
            </a:r>
          </a:p>
          <a:p>
            <a:pPr lvl="1"/>
            <a:endParaRPr lang="nl-NL" dirty="0"/>
          </a:p>
          <a:p>
            <a:r>
              <a:rPr lang="nl-NL" sz="3200" b="1" dirty="0">
                <a:solidFill>
                  <a:srgbClr val="7030A0"/>
                </a:solidFill>
              </a:rPr>
              <a:t>For me </a:t>
            </a:r>
            <a:r>
              <a:rPr lang="nl-NL" sz="3200" b="1" dirty="0" err="1">
                <a:solidFill>
                  <a:srgbClr val="7030A0"/>
                </a:solidFill>
              </a:rPr>
              <a:t>it</a:t>
            </a:r>
            <a:r>
              <a:rPr lang="nl-NL" sz="3200" b="1" dirty="0">
                <a:solidFill>
                  <a:srgbClr val="7030A0"/>
                </a:solidFill>
              </a:rPr>
              <a:t> is </a:t>
            </a:r>
            <a:r>
              <a:rPr lang="nl-NL" sz="3200" b="1" dirty="0" err="1">
                <a:solidFill>
                  <a:srgbClr val="7030A0"/>
                </a:solidFill>
              </a:rPr>
              <a:t>not</a:t>
            </a:r>
            <a:r>
              <a:rPr lang="nl-NL" sz="3200" b="1" dirty="0">
                <a:solidFill>
                  <a:srgbClr val="7030A0"/>
                </a:solidFill>
              </a:rPr>
              <a:t> </a:t>
            </a:r>
            <a:r>
              <a:rPr lang="nl-NL" sz="3200" b="1" dirty="0" err="1">
                <a:solidFill>
                  <a:srgbClr val="7030A0"/>
                </a:solidFill>
              </a:rPr>
              <a:t>only</a:t>
            </a:r>
            <a:r>
              <a:rPr lang="nl-NL" sz="3200" b="1" dirty="0">
                <a:solidFill>
                  <a:srgbClr val="7030A0"/>
                </a:solidFill>
              </a:rPr>
              <a:t> </a:t>
            </a:r>
            <a:r>
              <a:rPr lang="nl-NL" sz="3200" b="1" dirty="0" err="1">
                <a:solidFill>
                  <a:srgbClr val="7030A0"/>
                </a:solidFill>
              </a:rPr>
              <a:t>about</a:t>
            </a:r>
            <a:r>
              <a:rPr lang="nl-NL" sz="3200" b="1" dirty="0">
                <a:solidFill>
                  <a:srgbClr val="7030A0"/>
                </a:solidFill>
              </a:rPr>
              <a:t> </a:t>
            </a:r>
            <a:r>
              <a:rPr lang="nl-NL" sz="3200" b="1" dirty="0" err="1">
                <a:solidFill>
                  <a:srgbClr val="7030A0"/>
                </a:solidFill>
              </a:rPr>
              <a:t>literacy</a:t>
            </a:r>
            <a:r>
              <a:rPr lang="nl-NL" sz="3200" b="1" dirty="0">
                <a:solidFill>
                  <a:srgbClr val="7030A0"/>
                </a:solidFill>
              </a:rPr>
              <a:t>, </a:t>
            </a:r>
            <a:br>
              <a:rPr lang="nl-NL" sz="3200" b="1" dirty="0">
                <a:solidFill>
                  <a:srgbClr val="7030A0"/>
                </a:solidFill>
              </a:rPr>
            </a:br>
            <a:r>
              <a:rPr lang="nl-NL" sz="3200" b="1" dirty="0">
                <a:solidFill>
                  <a:srgbClr val="7030A0"/>
                </a:solidFill>
              </a:rPr>
              <a:t>                                                 but </a:t>
            </a:r>
            <a:r>
              <a:rPr lang="nl-NL" sz="3200" b="1" dirty="0" err="1">
                <a:solidFill>
                  <a:srgbClr val="7030A0"/>
                </a:solidFill>
              </a:rPr>
              <a:t>also</a:t>
            </a:r>
            <a:r>
              <a:rPr lang="nl-NL" sz="3200" b="1" dirty="0">
                <a:solidFill>
                  <a:srgbClr val="7030A0"/>
                </a:solidFill>
              </a:rPr>
              <a:t> </a:t>
            </a:r>
            <a:r>
              <a:rPr lang="nl-NL" sz="3200" b="1" dirty="0" err="1">
                <a:solidFill>
                  <a:srgbClr val="7030A0"/>
                </a:solidFill>
              </a:rPr>
              <a:t>about</a:t>
            </a:r>
            <a:r>
              <a:rPr lang="nl-NL" sz="3200" b="1" dirty="0">
                <a:solidFill>
                  <a:srgbClr val="7030A0"/>
                </a:solidFill>
              </a:rPr>
              <a:t> empowerment</a:t>
            </a:r>
          </a:p>
        </p:txBody>
      </p:sp>
    </p:spTree>
    <p:extLst>
      <p:ext uri="{BB962C8B-B14F-4D97-AF65-F5344CB8AC3E}">
        <p14:creationId xmlns:p14="http://schemas.microsoft.com/office/powerpoint/2010/main" val="306162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FF061-F1AD-4264-91A4-47B17639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latin typeface="+mn-lt"/>
              </a:rPr>
              <a:t>Literacy</a:t>
            </a:r>
            <a:r>
              <a:rPr lang="nl-NL" b="1" dirty="0">
                <a:latin typeface="+mn-lt"/>
              </a:rPr>
              <a:t> or empowerment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A37E4-FB3E-43CB-981E-F926005BB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3C3C3C"/>
                </a:solidFill>
                <a:effectLst/>
              </a:rPr>
              <a:t>A person is financially empowered if he makes </a:t>
            </a:r>
            <a:br>
              <a:rPr lang="en-US" b="0" i="0" dirty="0">
                <a:solidFill>
                  <a:srgbClr val="3C3C3C"/>
                </a:solidFill>
                <a:effectLst/>
              </a:rPr>
            </a:br>
            <a:r>
              <a:rPr lang="en-US" b="1" i="0" dirty="0">
                <a:solidFill>
                  <a:srgbClr val="3C3C3C"/>
                </a:solidFill>
                <a:effectLst/>
              </a:rPr>
              <a:t>well-considered choices</a:t>
            </a:r>
            <a:r>
              <a:rPr lang="en-US" b="0" i="0" dirty="0">
                <a:solidFill>
                  <a:srgbClr val="3C3C3C"/>
                </a:solidFill>
                <a:effectLst/>
              </a:rPr>
              <a:t> in such a way that his finances </a:t>
            </a:r>
            <a:br>
              <a:rPr lang="en-US" b="0" i="0" dirty="0">
                <a:solidFill>
                  <a:srgbClr val="3C3C3C"/>
                </a:solidFill>
                <a:effectLst/>
              </a:rPr>
            </a:br>
            <a:r>
              <a:rPr lang="en-US" b="0" i="0" dirty="0">
                <a:solidFill>
                  <a:srgbClr val="3C3C3C"/>
                </a:solidFill>
                <a:effectLst/>
              </a:rPr>
              <a:t>are balanced, both in the short and long term. </a:t>
            </a:r>
          </a:p>
          <a:p>
            <a:pPr marL="0" indent="0">
              <a:buNone/>
            </a:pPr>
            <a:endParaRPr lang="en-US" dirty="0">
              <a:solidFill>
                <a:srgbClr val="3C3C3C"/>
              </a:solidFill>
            </a:endParaRPr>
          </a:p>
          <a:p>
            <a:pPr marL="0" indent="0">
              <a:buNone/>
            </a:pPr>
            <a:r>
              <a:rPr lang="en-US" b="0" i="0" dirty="0">
                <a:effectLst/>
              </a:rPr>
              <a:t>Financial literacy is simply about being knowledgeable. It means that </a:t>
            </a:r>
            <a:r>
              <a:rPr lang="en-US" b="0" i="1" dirty="0">
                <a:effectLst/>
              </a:rPr>
              <a:t>you understand fundamental facts about money</a:t>
            </a:r>
            <a:r>
              <a:rPr lang="en-US" b="0" i="0" dirty="0">
                <a:effectLst/>
              </a:rPr>
              <a:t>, such as the value of cash coins or bills. You also grasp standards and routine practices. A person who is financially literate also can </a:t>
            </a:r>
            <a:r>
              <a:rPr lang="en-US" b="0" i="1" dirty="0">
                <a:effectLst/>
              </a:rPr>
              <a:t>apply the information he has, resulting in monetary gain</a:t>
            </a:r>
            <a:endParaRPr lang="nl-NL" dirty="0"/>
          </a:p>
        </p:txBody>
      </p:sp>
      <p:pic>
        <p:nvPicPr>
          <p:cNvPr id="1026" name="Picture 2" descr="bankaroo :: virtual bank for kids">
            <a:extLst>
              <a:ext uri="{FF2B5EF4-FFF2-40B4-BE49-F238E27FC236}">
                <a16:creationId xmlns:a16="http://schemas.microsoft.com/office/drawing/2014/main" id="{141FFE27-D547-4F1D-B31D-D3736BBC8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30" y="5611005"/>
            <a:ext cx="4451350" cy="11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bud (@Nibud) | Twitter">
            <a:extLst>
              <a:ext uri="{FF2B5EF4-FFF2-40B4-BE49-F238E27FC236}">
                <a16:creationId xmlns:a16="http://schemas.microsoft.com/office/drawing/2014/main" id="{AC273601-B401-40BF-96C3-A93971CE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758" y="13820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8D39E-7BBF-49D1-9288-D5028C4F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latin typeface="+mn-lt"/>
              </a:rPr>
              <a:t>Literacy</a:t>
            </a:r>
            <a:r>
              <a:rPr lang="nl-NL" b="1" dirty="0">
                <a:latin typeface="+mn-lt"/>
              </a:rPr>
              <a:t> or empowerment</a:t>
            </a:r>
            <a:r>
              <a:rPr lang="nl-NL" b="1" dirty="0"/>
              <a:t>	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0D00C2-4FF0-45A1-8F72-3E4EF7F77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Financial </a:t>
            </a:r>
            <a:r>
              <a:rPr lang="nl-NL" dirty="0" err="1"/>
              <a:t>literacy</a:t>
            </a:r>
            <a:r>
              <a:rPr lang="nl-NL" dirty="0"/>
              <a:t>: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accounting </a:t>
            </a:r>
            <a:r>
              <a:rPr lang="nl-NL" dirty="0" err="1"/>
              <a:t>and</a:t>
            </a:r>
            <a:r>
              <a:rPr lang="nl-NL" dirty="0"/>
              <a:t> using tools.</a:t>
            </a:r>
            <a:br>
              <a:rPr lang="nl-NL" dirty="0"/>
            </a:br>
            <a:r>
              <a:rPr lang="nl-NL" dirty="0"/>
              <a:t>The </a:t>
            </a:r>
            <a:r>
              <a:rPr lang="nl-NL" dirty="0" err="1"/>
              <a:t>outcome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the </a:t>
            </a:r>
            <a:r>
              <a:rPr lang="nl-NL" dirty="0" err="1"/>
              <a:t>highest</a:t>
            </a:r>
            <a:r>
              <a:rPr lang="nl-NL" dirty="0"/>
              <a:t> </a:t>
            </a:r>
            <a:r>
              <a:rPr lang="nl-NL" dirty="0" err="1"/>
              <a:t>result</a:t>
            </a:r>
            <a:r>
              <a:rPr lang="nl-NL" dirty="0"/>
              <a:t> is </a:t>
            </a:r>
            <a:r>
              <a:rPr lang="nl-NL" dirty="0" err="1"/>
              <a:t>always</a:t>
            </a:r>
            <a:r>
              <a:rPr lang="nl-NL" dirty="0"/>
              <a:t> the best!</a:t>
            </a:r>
          </a:p>
          <a:p>
            <a:r>
              <a:rPr lang="nl-NL" b="1" dirty="0">
                <a:solidFill>
                  <a:srgbClr val="7030A0"/>
                </a:solidFill>
              </a:rPr>
              <a:t>Financial </a:t>
            </a:r>
            <a:r>
              <a:rPr lang="nl-NL" b="1" dirty="0" err="1">
                <a:solidFill>
                  <a:srgbClr val="7030A0"/>
                </a:solidFill>
              </a:rPr>
              <a:t>education</a:t>
            </a:r>
            <a:r>
              <a:rPr lang="nl-NL" b="1" dirty="0">
                <a:solidFill>
                  <a:srgbClr val="7030A0"/>
                </a:solidFill>
              </a:rPr>
              <a:t> is </a:t>
            </a:r>
            <a:r>
              <a:rPr lang="nl-NL" b="1" dirty="0" err="1">
                <a:solidFill>
                  <a:srgbClr val="7030A0"/>
                </a:solidFill>
              </a:rPr>
              <a:t>about</a:t>
            </a:r>
            <a:r>
              <a:rPr lang="nl-NL" b="1" dirty="0">
                <a:solidFill>
                  <a:srgbClr val="7030A0"/>
                </a:solidFill>
              </a:rPr>
              <a:t> using tools </a:t>
            </a:r>
            <a:r>
              <a:rPr lang="nl-NL" b="1" dirty="0" err="1">
                <a:solidFill>
                  <a:srgbClr val="7030A0"/>
                </a:solidFill>
              </a:rPr>
              <a:t>and</a:t>
            </a:r>
            <a:r>
              <a:rPr lang="nl-NL" b="1" dirty="0">
                <a:solidFill>
                  <a:srgbClr val="7030A0"/>
                </a:solidFill>
              </a:rPr>
              <a:t> accounting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sz="3600" b="1" dirty="0"/>
              <a:t>WHAT DOES THAT MEAN FOR EDUCATION?</a:t>
            </a:r>
            <a:br>
              <a:rPr lang="nl-NL" dirty="0"/>
            </a:br>
            <a:endParaRPr lang="nl-NL" dirty="0"/>
          </a:p>
          <a:p>
            <a:r>
              <a:rPr lang="nl-NL" dirty="0"/>
              <a:t>Financial empowerment: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just</a:t>
            </a:r>
            <a:r>
              <a:rPr lang="nl-NL" dirty="0"/>
              <a:t> </a:t>
            </a:r>
            <a:r>
              <a:rPr lang="nl-NL" dirty="0" err="1"/>
              <a:t>balancing</a:t>
            </a:r>
            <a:r>
              <a:rPr lang="nl-NL" dirty="0"/>
              <a:t> your </a:t>
            </a:r>
            <a:r>
              <a:rPr lang="nl-NL" dirty="0" err="1"/>
              <a:t>finances</a:t>
            </a:r>
            <a:r>
              <a:rPr lang="nl-NL" dirty="0"/>
              <a:t>, but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geting</a:t>
            </a:r>
            <a:r>
              <a:rPr lang="nl-NL" dirty="0"/>
              <a:t> the right information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knowing</a:t>
            </a:r>
            <a:r>
              <a:rPr lang="nl-NL" dirty="0"/>
              <a:t> what is best for you!</a:t>
            </a:r>
          </a:p>
          <a:p>
            <a:r>
              <a:rPr lang="nl-NL" b="1" dirty="0">
                <a:solidFill>
                  <a:srgbClr val="7030A0"/>
                </a:solidFill>
              </a:rPr>
              <a:t>Financial </a:t>
            </a:r>
            <a:r>
              <a:rPr lang="nl-NL" b="1" dirty="0" err="1">
                <a:solidFill>
                  <a:srgbClr val="7030A0"/>
                </a:solidFill>
              </a:rPr>
              <a:t>education</a:t>
            </a:r>
            <a:r>
              <a:rPr lang="nl-NL" b="1" dirty="0">
                <a:solidFill>
                  <a:srgbClr val="7030A0"/>
                </a:solidFill>
              </a:rPr>
              <a:t> is </a:t>
            </a:r>
            <a:r>
              <a:rPr lang="nl-NL" b="1" dirty="0" err="1">
                <a:solidFill>
                  <a:srgbClr val="7030A0"/>
                </a:solidFill>
              </a:rPr>
              <a:t>helping</a:t>
            </a:r>
            <a:r>
              <a:rPr lang="nl-NL" b="1" dirty="0">
                <a:solidFill>
                  <a:srgbClr val="7030A0"/>
                </a:solidFill>
              </a:rPr>
              <a:t> students to make well-</a:t>
            </a:r>
            <a:r>
              <a:rPr lang="nl-NL" b="1" dirty="0" err="1">
                <a:solidFill>
                  <a:srgbClr val="7030A0"/>
                </a:solidFill>
              </a:rPr>
              <a:t>considered</a:t>
            </a:r>
            <a:r>
              <a:rPr lang="nl-NL" b="1" dirty="0">
                <a:solidFill>
                  <a:srgbClr val="7030A0"/>
                </a:solidFill>
              </a:rPr>
              <a:t> </a:t>
            </a:r>
            <a:r>
              <a:rPr lang="nl-NL" b="1" dirty="0" err="1">
                <a:solidFill>
                  <a:srgbClr val="7030A0"/>
                </a:solidFill>
              </a:rPr>
              <a:t>decisions</a:t>
            </a:r>
            <a:endParaRPr lang="nl-NL" b="1" dirty="0">
              <a:solidFill>
                <a:srgbClr val="7030A0"/>
              </a:solidFill>
            </a:endParaRPr>
          </a:p>
          <a:p>
            <a:endParaRPr lang="nl-NL" b="1" dirty="0">
              <a:solidFill>
                <a:srgbClr val="7030A0"/>
              </a:solidFill>
            </a:endParaRPr>
          </a:p>
          <a:p>
            <a:r>
              <a:rPr lang="nl-NL" b="1" dirty="0">
                <a:solidFill>
                  <a:srgbClr val="002060"/>
                </a:solidFill>
              </a:rPr>
              <a:t>For me </a:t>
            </a:r>
            <a:r>
              <a:rPr lang="nl-NL" b="1" dirty="0" err="1">
                <a:solidFill>
                  <a:srgbClr val="002060"/>
                </a:solidFill>
              </a:rPr>
              <a:t>my</a:t>
            </a:r>
            <a:r>
              <a:rPr lang="nl-NL" b="1" dirty="0">
                <a:solidFill>
                  <a:srgbClr val="002060"/>
                </a:solidFill>
              </a:rPr>
              <a:t> job as a teacher is to </a:t>
            </a:r>
            <a:r>
              <a:rPr lang="nl-NL" b="1" dirty="0" err="1">
                <a:solidFill>
                  <a:srgbClr val="002060"/>
                </a:solidFill>
              </a:rPr>
              <a:t>prepare</a:t>
            </a:r>
            <a:r>
              <a:rPr lang="nl-NL" b="1" dirty="0">
                <a:solidFill>
                  <a:srgbClr val="002060"/>
                </a:solidFill>
              </a:rPr>
              <a:t> students for the “real </a:t>
            </a:r>
            <a:r>
              <a:rPr lang="nl-NL" b="1" dirty="0" err="1">
                <a:solidFill>
                  <a:srgbClr val="002060"/>
                </a:solidFill>
              </a:rPr>
              <a:t>world</a:t>
            </a:r>
            <a:r>
              <a:rPr lang="nl-NL" b="1" dirty="0">
                <a:solidFill>
                  <a:srgbClr val="002060"/>
                </a:solidFill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973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C54D358-9421-4F0B-B7E5-6F53AEF8B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27" y="2822195"/>
            <a:ext cx="3854467" cy="38302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BFF8AF-F823-409A-B1C0-E8CDB2524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00" y="2822400"/>
            <a:ext cx="3854592" cy="3830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C28448-0B69-4F71-BADC-7E8D2AA4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+mn-lt"/>
              </a:rPr>
              <a:t>How to make well-</a:t>
            </a:r>
            <a:r>
              <a:rPr lang="nl-NL" b="1" dirty="0" err="1">
                <a:latin typeface="+mn-lt"/>
              </a:rPr>
              <a:t>considered</a:t>
            </a:r>
            <a:r>
              <a:rPr lang="nl-NL" b="1" dirty="0">
                <a:latin typeface="+mn-lt"/>
              </a:rPr>
              <a:t> </a:t>
            </a:r>
            <a:r>
              <a:rPr lang="nl-NL" b="1" dirty="0" err="1">
                <a:latin typeface="+mn-lt"/>
              </a:rPr>
              <a:t>choices</a:t>
            </a:r>
            <a:r>
              <a:rPr lang="nl-NL" b="1" dirty="0">
                <a:latin typeface="+mn-lt"/>
              </a:rPr>
              <a:t>	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DA809A-158A-41D1-846E-4BBC9CC65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err="1"/>
              <a:t>What</a:t>
            </a:r>
            <a:r>
              <a:rPr lang="nl-NL" b="1" dirty="0"/>
              <a:t> do </a:t>
            </a:r>
            <a:r>
              <a:rPr lang="nl-NL" b="1" dirty="0" err="1"/>
              <a:t>you</a:t>
            </a:r>
            <a:r>
              <a:rPr lang="nl-NL" b="1" dirty="0"/>
              <a:t> </a:t>
            </a:r>
            <a:r>
              <a:rPr lang="nl-NL" b="1" dirty="0" err="1"/>
              <a:t>need</a:t>
            </a:r>
            <a:r>
              <a:rPr lang="nl-NL" b="1" dirty="0"/>
              <a:t>?</a:t>
            </a:r>
          </a:p>
          <a:p>
            <a:endParaRPr lang="nl-NL" b="1" dirty="0"/>
          </a:p>
          <a:p>
            <a:r>
              <a:rPr lang="nl-NL" b="1" dirty="0"/>
              <a:t>Knowledge</a:t>
            </a:r>
            <a:br>
              <a:rPr lang="nl-NL" b="1" dirty="0"/>
            </a:br>
            <a:endParaRPr lang="nl-NL" b="1" dirty="0"/>
          </a:p>
          <a:p>
            <a:r>
              <a:rPr lang="nl-NL" b="1" dirty="0"/>
              <a:t>Skills</a:t>
            </a:r>
            <a:br>
              <a:rPr lang="nl-NL" b="1" dirty="0"/>
            </a:br>
            <a:endParaRPr lang="nl-NL" b="1" dirty="0"/>
          </a:p>
          <a:p>
            <a:r>
              <a:rPr lang="nl-NL" b="1" dirty="0"/>
              <a:t>Attitude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718E394-B32B-4AA7-9235-16F3EB65FEE9}"/>
              </a:ext>
            </a:extLst>
          </p:cNvPr>
          <p:cNvSpPr txBox="1"/>
          <p:nvPr/>
        </p:nvSpPr>
        <p:spPr>
          <a:xfrm>
            <a:off x="6984736" y="1794776"/>
            <a:ext cx="5395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C3C3C"/>
                </a:solidFill>
                <a:effectLst/>
              </a:rPr>
              <a:t>A person is financially empowered if he makes </a:t>
            </a:r>
            <a:br>
              <a:rPr lang="en-US" b="0" i="0" dirty="0">
                <a:solidFill>
                  <a:srgbClr val="3C3C3C"/>
                </a:solidFill>
                <a:effectLst/>
              </a:rPr>
            </a:br>
            <a:r>
              <a:rPr lang="en-US" b="1" i="0" dirty="0">
                <a:solidFill>
                  <a:srgbClr val="3C3C3C"/>
                </a:solidFill>
                <a:effectLst/>
              </a:rPr>
              <a:t>well-considered choices</a:t>
            </a:r>
            <a:r>
              <a:rPr lang="en-US" b="0" i="0" dirty="0">
                <a:solidFill>
                  <a:srgbClr val="3C3C3C"/>
                </a:solidFill>
                <a:effectLst/>
              </a:rPr>
              <a:t> in such a way that his finances </a:t>
            </a:r>
            <a:br>
              <a:rPr lang="en-US" b="0" i="0" dirty="0">
                <a:solidFill>
                  <a:srgbClr val="3C3C3C"/>
                </a:solidFill>
                <a:effectLst/>
              </a:rPr>
            </a:br>
            <a:r>
              <a:rPr lang="en-US" b="0" i="0" dirty="0">
                <a:solidFill>
                  <a:srgbClr val="3C3C3C"/>
                </a:solidFill>
                <a:effectLst/>
              </a:rPr>
              <a:t>are balanced, both in the short and long term.</a:t>
            </a:r>
            <a:endParaRPr lang="nl-NL" dirty="0"/>
          </a:p>
        </p:txBody>
      </p:sp>
      <p:pic>
        <p:nvPicPr>
          <p:cNvPr id="5" name="Picture 4" descr="Nibud (@Nibud) | Twitter">
            <a:extLst>
              <a:ext uri="{FF2B5EF4-FFF2-40B4-BE49-F238E27FC236}">
                <a16:creationId xmlns:a16="http://schemas.microsoft.com/office/drawing/2014/main" id="{BAB83952-553A-4B9E-8765-778B77F8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062" y="469213"/>
            <a:ext cx="1221475" cy="12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0AC772-1629-42AB-882E-ABC949992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00" y="2822400"/>
            <a:ext cx="3854592" cy="38304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CFB53BE-E5D4-4B9C-87B6-E00E8ED5C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400" y="2822400"/>
            <a:ext cx="3854591" cy="38304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C9F0F19-105E-4756-BD82-B082A7E66FD7}"/>
              </a:ext>
            </a:extLst>
          </p:cNvPr>
          <p:cNvSpPr txBox="1"/>
          <p:nvPr/>
        </p:nvSpPr>
        <p:spPr>
          <a:xfrm>
            <a:off x="7811343" y="3238500"/>
            <a:ext cx="3778600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28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This</a:t>
            </a:r>
            <a:r>
              <a:rPr lang="nl-NL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is </a:t>
            </a:r>
            <a:r>
              <a:rPr lang="nl-NL" sz="28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what</a:t>
            </a:r>
            <a:r>
              <a:rPr lang="nl-NL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we call</a:t>
            </a:r>
          </a:p>
          <a:p>
            <a:pPr algn="ctr"/>
            <a:r>
              <a:rPr lang="nl-NL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Financial </a:t>
            </a:r>
            <a:r>
              <a:rPr lang="nl-NL" sz="28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Literacy</a:t>
            </a:r>
            <a:endParaRPr lang="nl-NL"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nl-NL" sz="28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Education</a:t>
            </a:r>
            <a:r>
              <a:rPr lang="nl-NL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??</a:t>
            </a:r>
          </a:p>
        </p:txBody>
      </p:sp>
      <p:pic>
        <p:nvPicPr>
          <p:cNvPr id="14" name="Afbeelding 13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F0860165-013A-4609-82BF-F2552217E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61" y="0"/>
            <a:ext cx="5042647" cy="6858000"/>
          </a:xfrm>
          <a:prstGeom prst="rect">
            <a:avLst/>
          </a:prstGeom>
        </p:spPr>
      </p:pic>
      <p:pic>
        <p:nvPicPr>
          <p:cNvPr id="16" name="Afbeelding 15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C91E2AB1-812C-4E36-83B1-C9E1B3BEC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86" y="0"/>
            <a:ext cx="5042647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2D72E51-8B4A-4130-B3BD-CCFAC4DD3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00" y="2822400"/>
            <a:ext cx="3854592" cy="38304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FAF8202-7C88-4474-BEC0-3C7006E86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00" y="2822400"/>
            <a:ext cx="3854592" cy="38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064F2-15FF-4947-AF96-FAE15577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What</a:t>
            </a:r>
            <a:r>
              <a:rPr lang="nl-NL" b="1" dirty="0"/>
              <a:t> is financial </a:t>
            </a:r>
            <a:r>
              <a:rPr lang="nl-NL" b="1" dirty="0" err="1"/>
              <a:t>literacy</a:t>
            </a:r>
            <a:r>
              <a:rPr lang="nl-NL" b="1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18909-FD8D-4362-A8A9-AA797E27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Discuss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for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5 minutes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with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your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neighbour</a:t>
            </a:r>
            <a:br>
              <a:rPr lang="nl-NL" dirty="0">
                <a:solidFill>
                  <a:schemeClr val="tx1">
                    <a:alpha val="0"/>
                  </a:schemeClr>
                </a:solidFill>
              </a:rPr>
            </a:br>
            <a:endParaRPr lang="nl-NL" dirty="0">
              <a:solidFill>
                <a:schemeClr val="tx1">
                  <a:alpha val="0"/>
                </a:schemeClr>
              </a:solidFill>
            </a:endParaRPr>
          </a:p>
          <a:p>
            <a:pPr lvl="1"/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Which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financial mistakes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did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you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make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which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could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 have been </a:t>
            </a:r>
            <a:r>
              <a:rPr lang="nl-NL" dirty="0" err="1">
                <a:solidFill>
                  <a:schemeClr val="tx1">
                    <a:alpha val="0"/>
                  </a:schemeClr>
                </a:solidFill>
              </a:rPr>
              <a:t>prevented</a:t>
            </a:r>
            <a:r>
              <a:rPr lang="nl-NL" dirty="0">
                <a:solidFill>
                  <a:schemeClr val="tx1">
                    <a:alpha val="0"/>
                  </a:schemeClr>
                </a:solidFill>
              </a:rPr>
              <a:t>?</a:t>
            </a:r>
            <a:br>
              <a:rPr lang="nl-NL" dirty="0"/>
            </a:br>
            <a:endParaRPr lang="nl-NL" dirty="0"/>
          </a:p>
          <a:p>
            <a:pPr lvl="1"/>
            <a:r>
              <a:rPr lang="nl-NL" sz="2800" b="1" dirty="0" err="1">
                <a:solidFill>
                  <a:srgbClr val="7030A0"/>
                </a:solidFill>
              </a:rPr>
              <a:t>And</a:t>
            </a:r>
            <a:r>
              <a:rPr lang="nl-NL" sz="2800" b="1" dirty="0">
                <a:solidFill>
                  <a:srgbClr val="7030A0"/>
                </a:solidFill>
              </a:rPr>
              <a:t> </a:t>
            </a:r>
            <a:r>
              <a:rPr lang="nl-NL" sz="2800" b="1" dirty="0" err="1">
                <a:solidFill>
                  <a:srgbClr val="7030A0"/>
                </a:solidFill>
              </a:rPr>
              <a:t>what</a:t>
            </a:r>
            <a:r>
              <a:rPr lang="nl-NL" sz="2800" b="1" dirty="0">
                <a:solidFill>
                  <a:srgbClr val="7030A0"/>
                </a:solidFill>
              </a:rPr>
              <a:t> </a:t>
            </a:r>
            <a:r>
              <a:rPr lang="nl-NL" sz="2800" b="1" dirty="0" err="1">
                <a:solidFill>
                  <a:srgbClr val="7030A0"/>
                </a:solidFill>
              </a:rPr>
              <a:t>would</a:t>
            </a:r>
            <a:r>
              <a:rPr lang="nl-NL" sz="2800" b="1" dirty="0">
                <a:solidFill>
                  <a:srgbClr val="7030A0"/>
                </a:solidFill>
              </a:rPr>
              <a:t> have </a:t>
            </a:r>
            <a:r>
              <a:rPr lang="nl-NL" sz="2800" b="1" dirty="0" err="1">
                <a:solidFill>
                  <a:srgbClr val="7030A0"/>
                </a:solidFill>
              </a:rPr>
              <a:t>helped</a:t>
            </a:r>
            <a:r>
              <a:rPr lang="nl-NL" sz="2800" b="1" dirty="0">
                <a:solidFill>
                  <a:srgbClr val="7030A0"/>
                </a:solidFill>
              </a:rPr>
              <a:t> </a:t>
            </a:r>
            <a:r>
              <a:rPr lang="nl-NL" sz="2800" b="1" dirty="0" err="1">
                <a:solidFill>
                  <a:srgbClr val="7030A0"/>
                </a:solidFill>
              </a:rPr>
              <a:t>you</a:t>
            </a:r>
            <a:r>
              <a:rPr lang="nl-NL" sz="2800" b="1" dirty="0">
                <a:solidFill>
                  <a:srgbClr val="7030A0"/>
                </a:solidFill>
              </a:rPr>
              <a:t> </a:t>
            </a:r>
            <a:r>
              <a:rPr lang="nl-NL" sz="2800" b="1" dirty="0" err="1">
                <a:solidFill>
                  <a:srgbClr val="7030A0"/>
                </a:solidFill>
              </a:rPr>
              <a:t>to</a:t>
            </a:r>
            <a:r>
              <a:rPr lang="nl-NL" sz="2800" b="1" dirty="0">
                <a:solidFill>
                  <a:srgbClr val="7030A0"/>
                </a:solidFill>
              </a:rPr>
              <a:t> </a:t>
            </a:r>
            <a:r>
              <a:rPr lang="nl-NL" sz="2800" b="1" dirty="0" err="1">
                <a:solidFill>
                  <a:srgbClr val="7030A0"/>
                </a:solidFill>
              </a:rPr>
              <a:t>prevent</a:t>
            </a:r>
            <a:r>
              <a:rPr lang="nl-NL" sz="2800" b="1" dirty="0">
                <a:solidFill>
                  <a:srgbClr val="7030A0"/>
                </a:solidFill>
              </a:rPr>
              <a:t> </a:t>
            </a:r>
            <a:r>
              <a:rPr lang="nl-NL" sz="2800" b="1" dirty="0" err="1">
                <a:solidFill>
                  <a:srgbClr val="7030A0"/>
                </a:solidFill>
              </a:rPr>
              <a:t>those</a:t>
            </a:r>
            <a:r>
              <a:rPr lang="nl-NL" sz="2800" b="1" dirty="0">
                <a:solidFill>
                  <a:srgbClr val="7030A0"/>
                </a:solidFill>
              </a:rPr>
              <a:t> mistakes?</a:t>
            </a:r>
          </a:p>
          <a:p>
            <a:pPr lvl="1"/>
            <a:endParaRPr lang="nl-NL" dirty="0"/>
          </a:p>
          <a:p>
            <a:r>
              <a:rPr lang="nl-NL" sz="2400" b="1" dirty="0"/>
              <a:t>For me </a:t>
            </a:r>
            <a:r>
              <a:rPr lang="nl-NL" sz="2400" b="1" dirty="0" err="1"/>
              <a:t>it</a:t>
            </a:r>
            <a:r>
              <a:rPr lang="nl-NL" sz="2400" b="1" dirty="0"/>
              <a:t> is </a:t>
            </a:r>
            <a:r>
              <a:rPr lang="nl-NL" sz="2400" b="1" dirty="0" err="1"/>
              <a:t>not</a:t>
            </a:r>
            <a:r>
              <a:rPr lang="nl-NL" sz="2400" b="1" dirty="0"/>
              <a:t> </a:t>
            </a:r>
            <a:r>
              <a:rPr lang="nl-NL" sz="2400" b="1" dirty="0" err="1"/>
              <a:t>only</a:t>
            </a:r>
            <a:r>
              <a:rPr lang="nl-NL" sz="2400" b="1" dirty="0"/>
              <a:t> </a:t>
            </a:r>
            <a:r>
              <a:rPr lang="nl-NL" sz="2400" b="1" dirty="0" err="1"/>
              <a:t>about</a:t>
            </a:r>
            <a:r>
              <a:rPr lang="nl-NL" sz="2400" b="1" dirty="0"/>
              <a:t> </a:t>
            </a:r>
            <a:r>
              <a:rPr lang="nl-NL" sz="2400" b="1" dirty="0" err="1"/>
              <a:t>literacy</a:t>
            </a:r>
            <a:r>
              <a:rPr lang="nl-NL" sz="2400" b="1" dirty="0"/>
              <a:t>, </a:t>
            </a:r>
            <a:br>
              <a:rPr lang="nl-NL" sz="2400" b="1" dirty="0"/>
            </a:br>
            <a:r>
              <a:rPr lang="nl-NL" sz="2400" b="1" dirty="0"/>
              <a:t>                                                 but </a:t>
            </a:r>
            <a:r>
              <a:rPr lang="nl-NL" sz="2400" b="1" dirty="0" err="1"/>
              <a:t>also</a:t>
            </a:r>
            <a:r>
              <a:rPr lang="nl-NL" sz="2400" b="1" dirty="0"/>
              <a:t> </a:t>
            </a:r>
            <a:r>
              <a:rPr lang="nl-NL" sz="2400" b="1" dirty="0" err="1"/>
              <a:t>about</a:t>
            </a:r>
            <a:r>
              <a:rPr lang="nl-NL" sz="2400" b="1" dirty="0"/>
              <a:t> empowerment</a:t>
            </a:r>
          </a:p>
        </p:txBody>
      </p:sp>
    </p:spTree>
    <p:extLst>
      <p:ext uri="{BB962C8B-B14F-4D97-AF65-F5344CB8AC3E}">
        <p14:creationId xmlns:p14="http://schemas.microsoft.com/office/powerpoint/2010/main" val="2410315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1302</Words>
  <Application>Microsoft Office PowerPoint</Application>
  <PresentationFormat>Breedbeeld</PresentationFormat>
  <Paragraphs>178</Paragraphs>
  <Slides>24</Slides>
  <Notes>0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Bernard MT Condensed</vt:lpstr>
      <vt:lpstr>Calibri</vt:lpstr>
      <vt:lpstr>Calibri Light</vt:lpstr>
      <vt:lpstr>Open Sans Extrabold</vt:lpstr>
      <vt:lpstr>Kantoorthema</vt:lpstr>
      <vt:lpstr>Consumer Financial Canvas</vt:lpstr>
      <vt:lpstr>History</vt:lpstr>
      <vt:lpstr>Working with models</vt:lpstr>
      <vt:lpstr>Working with models</vt:lpstr>
      <vt:lpstr>What is financial literacy?</vt:lpstr>
      <vt:lpstr>Literacy or empowerment </vt:lpstr>
      <vt:lpstr>Literacy or empowerment </vt:lpstr>
      <vt:lpstr>How to make well-considered choices </vt:lpstr>
      <vt:lpstr>What is financial literacy?</vt:lpstr>
      <vt:lpstr>What to do?</vt:lpstr>
      <vt:lpstr>Use a model to attack a case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What do we need?</vt:lpstr>
      <vt:lpstr>Financial empowerment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Scenario EUFIN</dc:title>
  <dc:creator>Theo Roos</dc:creator>
  <cp:lastModifiedBy>Theo Roos</cp:lastModifiedBy>
  <cp:revision>13</cp:revision>
  <dcterms:created xsi:type="dcterms:W3CDTF">2020-04-24T07:50:30Z</dcterms:created>
  <dcterms:modified xsi:type="dcterms:W3CDTF">2021-10-07T13:50:56Z</dcterms:modified>
</cp:coreProperties>
</file>